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4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0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2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1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7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DA6C-1A6F-4D53-A3CE-53341E19FB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A4CE-8942-4A8E-8E6B-01841563F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816" y="188641"/>
            <a:ext cx="7772400" cy="792088"/>
          </a:xfrm>
        </p:spPr>
        <p:txBody>
          <a:bodyPr/>
          <a:lstStyle/>
          <a:p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461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937650" cy="5400600"/>
          </a:xfrm>
        </p:spPr>
      </p:pic>
    </p:spTree>
    <p:extLst>
      <p:ext uri="{BB962C8B-B14F-4D97-AF65-F5344CB8AC3E}">
        <p14:creationId xmlns:p14="http://schemas.microsoft.com/office/powerpoint/2010/main" val="33979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" y="1052737"/>
            <a:ext cx="8059203" cy="4968552"/>
          </a:xfrm>
        </p:spPr>
      </p:pic>
    </p:spTree>
    <p:extLst>
      <p:ext uri="{BB962C8B-B14F-4D97-AF65-F5344CB8AC3E}">
        <p14:creationId xmlns:p14="http://schemas.microsoft.com/office/powerpoint/2010/main" val="299280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9" y="1600200"/>
            <a:ext cx="8063642" cy="4525963"/>
          </a:xfrm>
        </p:spPr>
      </p:pic>
    </p:spTree>
    <p:extLst>
      <p:ext uri="{BB962C8B-B14F-4D97-AF65-F5344CB8AC3E}">
        <p14:creationId xmlns:p14="http://schemas.microsoft.com/office/powerpoint/2010/main" val="276400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162"/>
            <a:ext cx="8229600" cy="4490038"/>
          </a:xfrm>
        </p:spPr>
      </p:pic>
    </p:spTree>
    <p:extLst>
      <p:ext uri="{BB962C8B-B14F-4D97-AF65-F5344CB8AC3E}">
        <p14:creationId xmlns:p14="http://schemas.microsoft.com/office/powerpoint/2010/main" val="1056173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Студенты</vt:lpstr>
      <vt:lpstr>Презентация PowerPoint</vt:lpstr>
      <vt:lpstr>Презентация PowerPoint</vt:lpstr>
      <vt:lpstr>Родители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Студенты</dc:title>
  <dc:creator>1</dc:creator>
  <cp:lastModifiedBy>1</cp:lastModifiedBy>
  <cp:revision>2</cp:revision>
  <dcterms:created xsi:type="dcterms:W3CDTF">2023-09-06T07:45:04Z</dcterms:created>
  <dcterms:modified xsi:type="dcterms:W3CDTF">2023-09-06T08:02:18Z</dcterms:modified>
</cp:coreProperties>
</file>