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13206-911F-4EEB-A775-9D26ECC35B6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EF8571-8F02-49D3-8591-ACC75E6B6FF9}">
      <dgm:prSet phldrT="[Текст]"/>
      <dgm:spPr/>
      <dgm:t>
        <a:bodyPr/>
        <a:lstStyle/>
        <a:p>
          <a:r>
            <a:rPr lang="ru-RU" dirty="0" smtClean="0"/>
            <a:t>Творческие задания</a:t>
          </a:r>
          <a:endParaRPr lang="ru-RU" dirty="0"/>
        </a:p>
      </dgm:t>
    </dgm:pt>
    <dgm:pt modelId="{A7207E37-DCB2-41C8-BF92-5F231B2671F6}" type="parTrans" cxnId="{BE2C725C-D529-444F-984F-68D1E7F96D74}">
      <dgm:prSet/>
      <dgm:spPr/>
      <dgm:t>
        <a:bodyPr/>
        <a:lstStyle/>
        <a:p>
          <a:endParaRPr lang="ru-RU"/>
        </a:p>
      </dgm:t>
    </dgm:pt>
    <dgm:pt modelId="{2D261F77-B882-499E-95AB-48F5D6CB08A8}" type="sibTrans" cxnId="{BE2C725C-D529-444F-984F-68D1E7F96D74}">
      <dgm:prSet/>
      <dgm:spPr/>
      <dgm:t>
        <a:bodyPr/>
        <a:lstStyle/>
        <a:p>
          <a:endParaRPr lang="ru-RU"/>
        </a:p>
      </dgm:t>
    </dgm:pt>
    <dgm:pt modelId="{DF7B92F0-E802-4BD2-A55A-FEF147BCDBCA}">
      <dgm:prSet phldrT="[Текст]"/>
      <dgm:spPr/>
      <dgm:t>
        <a:bodyPr/>
        <a:lstStyle/>
        <a:p>
          <a:r>
            <a:rPr lang="ru-RU" dirty="0" smtClean="0"/>
            <a:t>Работа в малых группах, в парах, индивидуально</a:t>
          </a:r>
          <a:endParaRPr lang="ru-RU" dirty="0"/>
        </a:p>
      </dgm:t>
    </dgm:pt>
    <dgm:pt modelId="{91AD47DC-C95E-46E4-93DB-3281C519E4DF}" type="parTrans" cxnId="{3F2D553E-51AF-448C-A5FC-E451377C7BA0}">
      <dgm:prSet/>
      <dgm:spPr/>
      <dgm:t>
        <a:bodyPr/>
        <a:lstStyle/>
        <a:p>
          <a:endParaRPr lang="ru-RU"/>
        </a:p>
      </dgm:t>
    </dgm:pt>
    <dgm:pt modelId="{25029247-79D4-4B48-8DEB-556FDAD460B5}" type="sibTrans" cxnId="{3F2D553E-51AF-448C-A5FC-E451377C7BA0}">
      <dgm:prSet/>
      <dgm:spPr/>
      <dgm:t>
        <a:bodyPr/>
        <a:lstStyle/>
        <a:p>
          <a:endParaRPr lang="ru-RU"/>
        </a:p>
      </dgm:t>
    </dgm:pt>
    <dgm:pt modelId="{3E6201A8-19CD-4049-A109-9C5118E8CC6D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60D14E12-601B-42E7-907E-91DADAA41A5B}" type="parTrans" cxnId="{C864F9BE-A346-4EA8-8B74-4CBBD78F2ADB}">
      <dgm:prSet/>
      <dgm:spPr/>
      <dgm:t>
        <a:bodyPr/>
        <a:lstStyle/>
        <a:p>
          <a:endParaRPr lang="ru-RU"/>
        </a:p>
      </dgm:t>
    </dgm:pt>
    <dgm:pt modelId="{C1A22B3C-BA13-419F-916D-3ACCF97DB8F2}" type="sibTrans" cxnId="{C864F9BE-A346-4EA8-8B74-4CBBD78F2ADB}">
      <dgm:prSet/>
      <dgm:spPr/>
      <dgm:t>
        <a:bodyPr/>
        <a:lstStyle/>
        <a:p>
          <a:endParaRPr lang="ru-RU"/>
        </a:p>
      </dgm:t>
    </dgm:pt>
    <dgm:pt modelId="{F93B1228-7CD8-4C69-BBFB-E52E700ACAC6}">
      <dgm:prSet phldrT="[Текст]"/>
      <dgm:spPr/>
      <dgm:t>
        <a:bodyPr/>
        <a:lstStyle/>
        <a:p>
          <a:r>
            <a:rPr lang="ru-RU" dirty="0" smtClean="0"/>
            <a:t>Общественные ресурсы</a:t>
          </a:r>
          <a:endParaRPr lang="ru-RU" dirty="0"/>
        </a:p>
      </dgm:t>
    </dgm:pt>
    <dgm:pt modelId="{CFB38CF0-8A20-469A-9D9D-E9801C481ED0}" type="parTrans" cxnId="{3244DD0F-FBBB-4F34-82A7-CFDE6E0A6C4F}">
      <dgm:prSet/>
      <dgm:spPr/>
      <dgm:t>
        <a:bodyPr/>
        <a:lstStyle/>
        <a:p>
          <a:endParaRPr lang="ru-RU"/>
        </a:p>
      </dgm:t>
    </dgm:pt>
    <dgm:pt modelId="{D9E9D6F4-6321-437F-9937-083F9688E047}" type="sibTrans" cxnId="{3244DD0F-FBBB-4F34-82A7-CFDE6E0A6C4F}">
      <dgm:prSet/>
      <dgm:spPr/>
      <dgm:t>
        <a:bodyPr/>
        <a:lstStyle/>
        <a:p>
          <a:endParaRPr lang="ru-RU"/>
        </a:p>
      </dgm:t>
    </dgm:pt>
    <dgm:pt modelId="{F3713392-22BE-43EF-8F0D-BC48E99BDABD}">
      <dgm:prSet phldrT="[Текст]"/>
      <dgm:spPr/>
      <dgm:t>
        <a:bodyPr/>
        <a:lstStyle/>
        <a:p>
          <a:r>
            <a:rPr lang="ru-RU" dirty="0" smtClean="0"/>
            <a:t>Обучающие игры</a:t>
          </a:r>
          <a:endParaRPr lang="ru-RU" dirty="0"/>
        </a:p>
      </dgm:t>
    </dgm:pt>
    <dgm:pt modelId="{65403741-55CE-4FF9-96F5-67EFD3271BDF}" type="parTrans" cxnId="{17352C75-62ED-4E43-AF62-CFC973E4B121}">
      <dgm:prSet/>
      <dgm:spPr/>
      <dgm:t>
        <a:bodyPr/>
        <a:lstStyle/>
        <a:p>
          <a:endParaRPr lang="ru-RU"/>
        </a:p>
      </dgm:t>
    </dgm:pt>
    <dgm:pt modelId="{DEC732CD-042A-4EFA-BB64-E9A83A481369}" type="sibTrans" cxnId="{17352C75-62ED-4E43-AF62-CFC973E4B121}">
      <dgm:prSet/>
      <dgm:spPr/>
      <dgm:t>
        <a:bodyPr/>
        <a:lstStyle/>
        <a:p>
          <a:endParaRPr lang="ru-RU"/>
        </a:p>
      </dgm:t>
    </dgm:pt>
    <dgm:pt modelId="{C1EBBC4C-0476-4A31-B7E6-48EEF605BE35}" type="pres">
      <dgm:prSet presAssocID="{50713206-911F-4EEB-A775-9D26ECC35B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335CA-07F2-4F31-8F1E-08C353C230F3}" type="pres">
      <dgm:prSet presAssocID="{A6EF8571-8F02-49D3-8591-ACC75E6B6F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0E013-1092-49A6-A310-6E79A50C85A0}" type="pres">
      <dgm:prSet presAssocID="{A6EF8571-8F02-49D3-8591-ACC75E6B6FF9}" presName="spNode" presStyleCnt="0"/>
      <dgm:spPr/>
    </dgm:pt>
    <dgm:pt modelId="{35761854-9ED7-4A78-845D-5BA6EE4E05A3}" type="pres">
      <dgm:prSet presAssocID="{2D261F77-B882-499E-95AB-48F5D6CB08A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54A469C-5D31-4FB8-8F3C-687145E5EB9D}" type="pres">
      <dgm:prSet presAssocID="{DF7B92F0-E802-4BD2-A55A-FEF147BCDB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8C8C0-882D-4945-95E8-F7E543AD8089}" type="pres">
      <dgm:prSet presAssocID="{DF7B92F0-E802-4BD2-A55A-FEF147BCDBCA}" presName="spNode" presStyleCnt="0"/>
      <dgm:spPr/>
    </dgm:pt>
    <dgm:pt modelId="{9EA6A0BB-CE6C-4E9A-90AD-184A21A42930}" type="pres">
      <dgm:prSet presAssocID="{25029247-79D4-4B48-8DEB-556FDAD460B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6CCAA7D-F97A-46CA-8F27-7B4DC09CCA66}" type="pres">
      <dgm:prSet presAssocID="{3E6201A8-19CD-4049-A109-9C5118E8CC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FD884-8917-4D98-9E4D-6E2B8B75C650}" type="pres">
      <dgm:prSet presAssocID="{3E6201A8-19CD-4049-A109-9C5118E8CC6D}" presName="spNode" presStyleCnt="0"/>
      <dgm:spPr/>
    </dgm:pt>
    <dgm:pt modelId="{DBC52C72-C4D4-4474-A07F-E1B3A734543C}" type="pres">
      <dgm:prSet presAssocID="{C1A22B3C-BA13-419F-916D-3ACCF97DB8F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00A8F8E-03D4-4751-9A3E-7C9C9C4C64CA}" type="pres">
      <dgm:prSet presAssocID="{F93B1228-7CD8-4C69-BBFB-E52E700ACA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4FF9D-BCF0-413E-81D2-13A67697AFFE}" type="pres">
      <dgm:prSet presAssocID="{F93B1228-7CD8-4C69-BBFB-E52E700ACAC6}" presName="spNode" presStyleCnt="0"/>
      <dgm:spPr/>
    </dgm:pt>
    <dgm:pt modelId="{E4C98E54-4692-419A-A3BA-4F71A4AB4BEE}" type="pres">
      <dgm:prSet presAssocID="{D9E9D6F4-6321-437F-9937-083F9688E04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30E9393-C370-4556-BFB1-1D7A1158C6C1}" type="pres">
      <dgm:prSet presAssocID="{F3713392-22BE-43EF-8F0D-BC48E99BDA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E5A3E-D6C2-46A4-8883-2CC201401568}" type="pres">
      <dgm:prSet presAssocID="{F3713392-22BE-43EF-8F0D-BC48E99BDABD}" presName="spNode" presStyleCnt="0"/>
      <dgm:spPr/>
    </dgm:pt>
    <dgm:pt modelId="{8AE283B7-88BA-4748-8E7D-C41D7D14BFF0}" type="pres">
      <dgm:prSet presAssocID="{DEC732CD-042A-4EFA-BB64-E9A83A48136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244DD0F-FBBB-4F34-82A7-CFDE6E0A6C4F}" srcId="{50713206-911F-4EEB-A775-9D26ECC35B60}" destId="{F93B1228-7CD8-4C69-BBFB-E52E700ACAC6}" srcOrd="3" destOrd="0" parTransId="{CFB38CF0-8A20-469A-9D9D-E9801C481ED0}" sibTransId="{D9E9D6F4-6321-437F-9937-083F9688E047}"/>
    <dgm:cxn modelId="{07FAEF8D-B8D1-41E0-9C97-0B1717AF21F1}" type="presOf" srcId="{F93B1228-7CD8-4C69-BBFB-E52E700ACAC6}" destId="{700A8F8E-03D4-4751-9A3E-7C9C9C4C64CA}" srcOrd="0" destOrd="0" presId="urn:microsoft.com/office/officeart/2005/8/layout/cycle5"/>
    <dgm:cxn modelId="{9B9E2428-8F41-47DA-8D5A-F876F1D19BD7}" type="presOf" srcId="{50713206-911F-4EEB-A775-9D26ECC35B60}" destId="{C1EBBC4C-0476-4A31-B7E6-48EEF605BE35}" srcOrd="0" destOrd="0" presId="urn:microsoft.com/office/officeart/2005/8/layout/cycle5"/>
    <dgm:cxn modelId="{7B06E0A6-E485-4197-B96B-7465E5A71C3A}" type="presOf" srcId="{F3713392-22BE-43EF-8F0D-BC48E99BDABD}" destId="{230E9393-C370-4556-BFB1-1D7A1158C6C1}" srcOrd="0" destOrd="0" presId="urn:microsoft.com/office/officeart/2005/8/layout/cycle5"/>
    <dgm:cxn modelId="{F023DCD3-9346-49B5-8C45-86857F7096FB}" type="presOf" srcId="{3E6201A8-19CD-4049-A109-9C5118E8CC6D}" destId="{C6CCAA7D-F97A-46CA-8F27-7B4DC09CCA66}" srcOrd="0" destOrd="0" presId="urn:microsoft.com/office/officeart/2005/8/layout/cycle5"/>
    <dgm:cxn modelId="{C23766AD-9CF3-4DB4-AC0B-6A2E426728EE}" type="presOf" srcId="{D9E9D6F4-6321-437F-9937-083F9688E047}" destId="{E4C98E54-4692-419A-A3BA-4F71A4AB4BEE}" srcOrd="0" destOrd="0" presId="urn:microsoft.com/office/officeart/2005/8/layout/cycle5"/>
    <dgm:cxn modelId="{17352C75-62ED-4E43-AF62-CFC973E4B121}" srcId="{50713206-911F-4EEB-A775-9D26ECC35B60}" destId="{F3713392-22BE-43EF-8F0D-BC48E99BDABD}" srcOrd="4" destOrd="0" parTransId="{65403741-55CE-4FF9-96F5-67EFD3271BDF}" sibTransId="{DEC732CD-042A-4EFA-BB64-E9A83A481369}"/>
    <dgm:cxn modelId="{BE2C725C-D529-444F-984F-68D1E7F96D74}" srcId="{50713206-911F-4EEB-A775-9D26ECC35B60}" destId="{A6EF8571-8F02-49D3-8591-ACC75E6B6FF9}" srcOrd="0" destOrd="0" parTransId="{A7207E37-DCB2-41C8-BF92-5F231B2671F6}" sibTransId="{2D261F77-B882-499E-95AB-48F5D6CB08A8}"/>
    <dgm:cxn modelId="{48217B1D-A97B-49DD-A9BC-09629CF2189E}" type="presOf" srcId="{2D261F77-B882-499E-95AB-48F5D6CB08A8}" destId="{35761854-9ED7-4A78-845D-5BA6EE4E05A3}" srcOrd="0" destOrd="0" presId="urn:microsoft.com/office/officeart/2005/8/layout/cycle5"/>
    <dgm:cxn modelId="{4A4565CD-6622-4336-9287-B3B6E99F31B0}" type="presOf" srcId="{DF7B92F0-E802-4BD2-A55A-FEF147BCDBCA}" destId="{654A469C-5D31-4FB8-8F3C-687145E5EB9D}" srcOrd="0" destOrd="0" presId="urn:microsoft.com/office/officeart/2005/8/layout/cycle5"/>
    <dgm:cxn modelId="{E410047B-0AE6-45E7-B09B-996C942880E3}" type="presOf" srcId="{A6EF8571-8F02-49D3-8591-ACC75E6B6FF9}" destId="{3CA335CA-07F2-4F31-8F1E-08C353C230F3}" srcOrd="0" destOrd="0" presId="urn:microsoft.com/office/officeart/2005/8/layout/cycle5"/>
    <dgm:cxn modelId="{E818C626-D565-4A9C-9360-410BE402B76B}" type="presOf" srcId="{25029247-79D4-4B48-8DEB-556FDAD460B5}" destId="{9EA6A0BB-CE6C-4E9A-90AD-184A21A42930}" srcOrd="0" destOrd="0" presId="urn:microsoft.com/office/officeart/2005/8/layout/cycle5"/>
    <dgm:cxn modelId="{628D06B6-CB98-430E-9340-BA38640713B7}" type="presOf" srcId="{DEC732CD-042A-4EFA-BB64-E9A83A481369}" destId="{8AE283B7-88BA-4748-8E7D-C41D7D14BFF0}" srcOrd="0" destOrd="0" presId="urn:microsoft.com/office/officeart/2005/8/layout/cycle5"/>
    <dgm:cxn modelId="{C864F9BE-A346-4EA8-8B74-4CBBD78F2ADB}" srcId="{50713206-911F-4EEB-A775-9D26ECC35B60}" destId="{3E6201A8-19CD-4049-A109-9C5118E8CC6D}" srcOrd="2" destOrd="0" parTransId="{60D14E12-601B-42E7-907E-91DADAA41A5B}" sibTransId="{C1A22B3C-BA13-419F-916D-3ACCF97DB8F2}"/>
    <dgm:cxn modelId="{19AE059C-65B1-4D43-BAEA-D209B8A6827A}" type="presOf" srcId="{C1A22B3C-BA13-419F-916D-3ACCF97DB8F2}" destId="{DBC52C72-C4D4-4474-A07F-E1B3A734543C}" srcOrd="0" destOrd="0" presId="urn:microsoft.com/office/officeart/2005/8/layout/cycle5"/>
    <dgm:cxn modelId="{3F2D553E-51AF-448C-A5FC-E451377C7BA0}" srcId="{50713206-911F-4EEB-A775-9D26ECC35B60}" destId="{DF7B92F0-E802-4BD2-A55A-FEF147BCDBCA}" srcOrd="1" destOrd="0" parTransId="{91AD47DC-C95E-46E4-93DB-3281C519E4DF}" sibTransId="{25029247-79D4-4B48-8DEB-556FDAD460B5}"/>
    <dgm:cxn modelId="{E5EE004C-E134-4F52-B219-E0CD65A42AB5}" type="presParOf" srcId="{C1EBBC4C-0476-4A31-B7E6-48EEF605BE35}" destId="{3CA335CA-07F2-4F31-8F1E-08C353C230F3}" srcOrd="0" destOrd="0" presId="urn:microsoft.com/office/officeart/2005/8/layout/cycle5"/>
    <dgm:cxn modelId="{EA842EE6-9D80-424F-BC36-2883269E8B6F}" type="presParOf" srcId="{C1EBBC4C-0476-4A31-B7E6-48EEF605BE35}" destId="{2650E013-1092-49A6-A310-6E79A50C85A0}" srcOrd="1" destOrd="0" presId="urn:microsoft.com/office/officeart/2005/8/layout/cycle5"/>
    <dgm:cxn modelId="{4063F679-EBB3-4818-82B0-5F7C4514399E}" type="presParOf" srcId="{C1EBBC4C-0476-4A31-B7E6-48EEF605BE35}" destId="{35761854-9ED7-4A78-845D-5BA6EE4E05A3}" srcOrd="2" destOrd="0" presId="urn:microsoft.com/office/officeart/2005/8/layout/cycle5"/>
    <dgm:cxn modelId="{C571DEC8-490E-4091-9856-5DE598E7EFF7}" type="presParOf" srcId="{C1EBBC4C-0476-4A31-B7E6-48EEF605BE35}" destId="{654A469C-5D31-4FB8-8F3C-687145E5EB9D}" srcOrd="3" destOrd="0" presId="urn:microsoft.com/office/officeart/2005/8/layout/cycle5"/>
    <dgm:cxn modelId="{B4EE25AE-0EF3-41B2-BD88-6F05F6A7CFCD}" type="presParOf" srcId="{C1EBBC4C-0476-4A31-B7E6-48EEF605BE35}" destId="{79C8C8C0-882D-4945-95E8-F7E543AD8089}" srcOrd="4" destOrd="0" presId="urn:microsoft.com/office/officeart/2005/8/layout/cycle5"/>
    <dgm:cxn modelId="{FC92258E-E199-4329-A4B8-A534A7B3B357}" type="presParOf" srcId="{C1EBBC4C-0476-4A31-B7E6-48EEF605BE35}" destId="{9EA6A0BB-CE6C-4E9A-90AD-184A21A42930}" srcOrd="5" destOrd="0" presId="urn:microsoft.com/office/officeart/2005/8/layout/cycle5"/>
    <dgm:cxn modelId="{948081FD-921D-477B-A206-EE9D33640BB0}" type="presParOf" srcId="{C1EBBC4C-0476-4A31-B7E6-48EEF605BE35}" destId="{C6CCAA7D-F97A-46CA-8F27-7B4DC09CCA66}" srcOrd="6" destOrd="0" presId="urn:microsoft.com/office/officeart/2005/8/layout/cycle5"/>
    <dgm:cxn modelId="{9386DCB5-D69D-4791-8F27-760925692C63}" type="presParOf" srcId="{C1EBBC4C-0476-4A31-B7E6-48EEF605BE35}" destId="{6A5FD884-8917-4D98-9E4D-6E2B8B75C650}" srcOrd="7" destOrd="0" presId="urn:microsoft.com/office/officeart/2005/8/layout/cycle5"/>
    <dgm:cxn modelId="{71CBA607-22D2-4C47-A422-D6CA7DFC592E}" type="presParOf" srcId="{C1EBBC4C-0476-4A31-B7E6-48EEF605BE35}" destId="{DBC52C72-C4D4-4474-A07F-E1B3A734543C}" srcOrd="8" destOrd="0" presId="urn:microsoft.com/office/officeart/2005/8/layout/cycle5"/>
    <dgm:cxn modelId="{2D71C18C-7481-43D7-98A9-903132E91E36}" type="presParOf" srcId="{C1EBBC4C-0476-4A31-B7E6-48EEF605BE35}" destId="{700A8F8E-03D4-4751-9A3E-7C9C9C4C64CA}" srcOrd="9" destOrd="0" presId="urn:microsoft.com/office/officeart/2005/8/layout/cycle5"/>
    <dgm:cxn modelId="{5D7EF4D0-0B11-4431-AAF4-C897F71752ED}" type="presParOf" srcId="{C1EBBC4C-0476-4A31-B7E6-48EEF605BE35}" destId="{E9F4FF9D-BCF0-413E-81D2-13A67697AFFE}" srcOrd="10" destOrd="0" presId="urn:microsoft.com/office/officeart/2005/8/layout/cycle5"/>
    <dgm:cxn modelId="{54A0EDBC-5A65-42F3-9B35-1D2E8FFD41CE}" type="presParOf" srcId="{C1EBBC4C-0476-4A31-B7E6-48EEF605BE35}" destId="{E4C98E54-4692-419A-A3BA-4F71A4AB4BEE}" srcOrd="11" destOrd="0" presId="urn:microsoft.com/office/officeart/2005/8/layout/cycle5"/>
    <dgm:cxn modelId="{CBD23FBA-3D8B-40C5-A4AE-194988AC59E8}" type="presParOf" srcId="{C1EBBC4C-0476-4A31-B7E6-48EEF605BE35}" destId="{230E9393-C370-4556-BFB1-1D7A1158C6C1}" srcOrd="12" destOrd="0" presId="urn:microsoft.com/office/officeart/2005/8/layout/cycle5"/>
    <dgm:cxn modelId="{C650FEF1-9860-4ED9-AE0C-4C0F6D7F07B2}" type="presParOf" srcId="{C1EBBC4C-0476-4A31-B7E6-48EEF605BE35}" destId="{09CE5A3E-D6C2-46A4-8883-2CC201401568}" srcOrd="13" destOrd="0" presId="urn:microsoft.com/office/officeart/2005/8/layout/cycle5"/>
    <dgm:cxn modelId="{73C3D5DF-E2F5-4168-B4F3-315104DDC3BB}" type="presParOf" srcId="{C1EBBC4C-0476-4A31-B7E6-48EEF605BE35}" destId="{8AE283B7-88BA-4748-8E7D-C41D7D14BFF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335CA-07F2-4F31-8F1E-08C353C230F3}">
      <dsp:nvSpPr>
        <dsp:cNvPr id="0" name=""/>
        <dsp:cNvSpPr/>
      </dsp:nvSpPr>
      <dsp:spPr>
        <a:xfrm>
          <a:off x="4634770" y="3930"/>
          <a:ext cx="2027108" cy="1317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Творческие задания</a:t>
          </a:r>
          <a:endParaRPr lang="ru-RU" sz="1900" kern="1200" dirty="0"/>
        </a:p>
      </dsp:txBody>
      <dsp:txXfrm>
        <a:off x="4699091" y="68251"/>
        <a:ext cx="1898466" cy="1188978"/>
      </dsp:txXfrm>
    </dsp:sp>
    <dsp:sp modelId="{35761854-9ED7-4A78-845D-5BA6EE4E05A3}">
      <dsp:nvSpPr>
        <dsp:cNvPr id="0" name=""/>
        <dsp:cNvSpPr/>
      </dsp:nvSpPr>
      <dsp:spPr>
        <a:xfrm>
          <a:off x="3017186" y="662740"/>
          <a:ext cx="5262276" cy="5262276"/>
        </a:xfrm>
        <a:custGeom>
          <a:avLst/>
          <a:gdLst/>
          <a:ahLst/>
          <a:cxnLst/>
          <a:rect l="0" t="0" r="0" b="0"/>
          <a:pathLst>
            <a:path>
              <a:moveTo>
                <a:pt x="3915932" y="335012"/>
              </a:moveTo>
              <a:arcTo wR="2631138" hR="2631138" stAng="17953749" swAng="12110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A469C-5D31-4FB8-8F3C-687145E5EB9D}">
      <dsp:nvSpPr>
        <dsp:cNvPr id="0" name=""/>
        <dsp:cNvSpPr/>
      </dsp:nvSpPr>
      <dsp:spPr>
        <a:xfrm>
          <a:off x="7137131" y="1822001"/>
          <a:ext cx="2027108" cy="1317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Работа в малых группах, в парах, индивидуально</a:t>
          </a:r>
          <a:endParaRPr lang="ru-RU" sz="1900" kern="1200" dirty="0"/>
        </a:p>
      </dsp:txBody>
      <dsp:txXfrm>
        <a:off x="7201452" y="1886322"/>
        <a:ext cx="1898466" cy="1188978"/>
      </dsp:txXfrm>
    </dsp:sp>
    <dsp:sp modelId="{9EA6A0BB-CE6C-4E9A-90AD-184A21A42930}">
      <dsp:nvSpPr>
        <dsp:cNvPr id="0" name=""/>
        <dsp:cNvSpPr/>
      </dsp:nvSpPr>
      <dsp:spPr>
        <a:xfrm>
          <a:off x="3017186" y="662740"/>
          <a:ext cx="5262276" cy="5262276"/>
        </a:xfrm>
        <a:custGeom>
          <a:avLst/>
          <a:gdLst/>
          <a:ahLst/>
          <a:cxnLst/>
          <a:rect l="0" t="0" r="0" b="0"/>
          <a:pathLst>
            <a:path>
              <a:moveTo>
                <a:pt x="5255955" y="2813398"/>
              </a:moveTo>
              <a:arcTo wR="2631138" hR="2631138" stAng="21838326" swAng="13593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CAA7D-F97A-46CA-8F27-7B4DC09CCA66}">
      <dsp:nvSpPr>
        <dsp:cNvPr id="0" name=""/>
        <dsp:cNvSpPr/>
      </dsp:nvSpPr>
      <dsp:spPr>
        <a:xfrm>
          <a:off x="6181314" y="4763703"/>
          <a:ext cx="2027108" cy="1317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Проект</a:t>
          </a:r>
          <a:endParaRPr lang="ru-RU" sz="1900" kern="1200" dirty="0"/>
        </a:p>
      </dsp:txBody>
      <dsp:txXfrm>
        <a:off x="6245635" y="4828024"/>
        <a:ext cx="1898466" cy="1188978"/>
      </dsp:txXfrm>
    </dsp:sp>
    <dsp:sp modelId="{DBC52C72-C4D4-4474-A07F-E1B3A734543C}">
      <dsp:nvSpPr>
        <dsp:cNvPr id="0" name=""/>
        <dsp:cNvSpPr/>
      </dsp:nvSpPr>
      <dsp:spPr>
        <a:xfrm>
          <a:off x="3017186" y="662740"/>
          <a:ext cx="5262276" cy="5262276"/>
        </a:xfrm>
        <a:custGeom>
          <a:avLst/>
          <a:gdLst/>
          <a:ahLst/>
          <a:cxnLst/>
          <a:rect l="0" t="0" r="0" b="0"/>
          <a:pathLst>
            <a:path>
              <a:moveTo>
                <a:pt x="2953831" y="5242412"/>
              </a:moveTo>
              <a:arcTo wR="2631138" hR="2631138" stAng="4977317" swAng="8453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A8F8E-03D4-4751-9A3E-7C9C9C4C64CA}">
      <dsp:nvSpPr>
        <dsp:cNvPr id="0" name=""/>
        <dsp:cNvSpPr/>
      </dsp:nvSpPr>
      <dsp:spPr>
        <a:xfrm>
          <a:off x="3088226" y="4763703"/>
          <a:ext cx="2027108" cy="1317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Общественные ресурсы</a:t>
          </a:r>
          <a:endParaRPr lang="ru-RU" sz="1900" kern="1200" dirty="0"/>
        </a:p>
      </dsp:txBody>
      <dsp:txXfrm>
        <a:off x="3152547" y="4828024"/>
        <a:ext cx="1898466" cy="1188978"/>
      </dsp:txXfrm>
    </dsp:sp>
    <dsp:sp modelId="{E4C98E54-4692-419A-A3BA-4F71A4AB4BEE}">
      <dsp:nvSpPr>
        <dsp:cNvPr id="0" name=""/>
        <dsp:cNvSpPr/>
      </dsp:nvSpPr>
      <dsp:spPr>
        <a:xfrm>
          <a:off x="3017186" y="662740"/>
          <a:ext cx="5262276" cy="5262276"/>
        </a:xfrm>
        <a:custGeom>
          <a:avLst/>
          <a:gdLst/>
          <a:ahLst/>
          <a:cxnLst/>
          <a:rect l="0" t="0" r="0" b="0"/>
          <a:pathLst>
            <a:path>
              <a:moveTo>
                <a:pt x="279066" y="3810395"/>
              </a:moveTo>
              <a:arcTo wR="2631138" hR="2631138" stAng="9202333" swAng="13593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E9393-C370-4556-BFB1-1D7A1158C6C1}">
      <dsp:nvSpPr>
        <dsp:cNvPr id="0" name=""/>
        <dsp:cNvSpPr/>
      </dsp:nvSpPr>
      <dsp:spPr>
        <a:xfrm>
          <a:off x="2132409" y="1822001"/>
          <a:ext cx="2027108" cy="1317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Обучающие игры</a:t>
          </a:r>
          <a:endParaRPr lang="ru-RU" sz="1900" kern="1200" dirty="0"/>
        </a:p>
      </dsp:txBody>
      <dsp:txXfrm>
        <a:off x="2196730" y="1886322"/>
        <a:ext cx="1898466" cy="1188978"/>
      </dsp:txXfrm>
    </dsp:sp>
    <dsp:sp modelId="{8AE283B7-88BA-4748-8E7D-C41D7D14BFF0}">
      <dsp:nvSpPr>
        <dsp:cNvPr id="0" name=""/>
        <dsp:cNvSpPr/>
      </dsp:nvSpPr>
      <dsp:spPr>
        <a:xfrm>
          <a:off x="3017186" y="662740"/>
          <a:ext cx="5262276" cy="5262276"/>
        </a:xfrm>
        <a:custGeom>
          <a:avLst/>
          <a:gdLst/>
          <a:ahLst/>
          <a:cxnLst/>
          <a:rect l="0" t="0" r="0" b="0"/>
          <a:pathLst>
            <a:path>
              <a:moveTo>
                <a:pt x="632997" y="919320"/>
              </a:moveTo>
              <a:arcTo wR="2631138" hR="2631138" stAng="13235210" swAng="12110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4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7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2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3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9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7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6274-8ED9-4966-A8BC-3F03705AD90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CA05-073B-48A0-B013-D6B242554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600199"/>
            <a:ext cx="9472864" cy="2779296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базис в условиях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Шафигуллина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Ю.В.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13.01.2023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9837822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методы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5" y="1899022"/>
            <a:ext cx="6291316" cy="41909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41" y="3994484"/>
            <a:ext cx="5774759" cy="2863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484" y="951999"/>
            <a:ext cx="2723147" cy="27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методы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11" y="2506662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3" y="1858084"/>
            <a:ext cx="5923547" cy="39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метод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32" y="1852863"/>
            <a:ext cx="5642810" cy="43241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Интерактивный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взаимный, 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действовать) – означает взаимодействовать, находиться в режиме беседы, диалога с кем-либо.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Интерактивные методы ориентированы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широкое взаимодействие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не только с педагогом, но и друг с другом.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4" y="1677097"/>
            <a:ext cx="604779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273379"/>
              </p:ext>
            </p:extLst>
          </p:nvPr>
        </p:nvGraphicFramePr>
        <p:xfrm>
          <a:off x="554038" y="469900"/>
          <a:ext cx="1129665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6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84005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679" y="1"/>
            <a:ext cx="5671321" cy="3489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958" y="3585411"/>
            <a:ext cx="6874041" cy="3272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59282"/>
            <a:ext cx="5317958" cy="30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667500" cy="379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0"/>
            <a:ext cx="5524500" cy="3790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41822"/>
            <a:ext cx="6667500" cy="31161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2" y="3952875"/>
            <a:ext cx="229209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288925"/>
            <a:ext cx="10871200" cy="1325563"/>
          </a:xfrm>
        </p:spPr>
        <p:txBody>
          <a:bodyPr/>
          <a:lstStyle/>
          <a:p>
            <a:pPr algn="ctr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https://joyteka.com/ru/cabinet/create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игра «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Веб-сервис «Видео»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«Викторина»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«Термины»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проверки знаний «Тест»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54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Педагогический базис в условиях инноваций Шафигуллина Ю.В. 13.01.2023 </vt:lpstr>
      <vt:lpstr>Словесные методы</vt:lpstr>
      <vt:lpstr>Наглядные методы</vt:lpstr>
      <vt:lpstr>Интерактивный метод</vt:lpstr>
      <vt:lpstr>Презентация PowerPoint</vt:lpstr>
      <vt:lpstr>Презентация PowerPoint</vt:lpstr>
      <vt:lpstr>Презентация PowerPoint</vt:lpstr>
      <vt:lpstr>https://joyteka.com/ru/cabinet/create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Шафигуллин</dc:creator>
  <cp:lastModifiedBy>1</cp:lastModifiedBy>
  <cp:revision>11</cp:revision>
  <dcterms:created xsi:type="dcterms:W3CDTF">2023-01-10T10:01:56Z</dcterms:created>
  <dcterms:modified xsi:type="dcterms:W3CDTF">2023-01-13T05:13:00Z</dcterms:modified>
</cp:coreProperties>
</file>