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1" r:id="rId2"/>
    <p:sldId id="256" r:id="rId3"/>
    <p:sldId id="257" r:id="rId4"/>
    <p:sldId id="258" r:id="rId5"/>
    <p:sldId id="260" r:id="rId6"/>
    <p:sldId id="259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157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4176464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Анализ </a:t>
            </a:r>
            <a:r>
              <a:rPr lang="ru-RU" b="1" dirty="0"/>
              <a:t>эффективности дистанционного обучения английскому </a:t>
            </a:r>
            <a:r>
              <a:rPr lang="ru-RU" b="1" dirty="0" smtClean="0"/>
              <a:t>языку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Авторы: Кутузова </a:t>
            </a:r>
            <a:r>
              <a:rPr lang="ru-RU" b="1" dirty="0" smtClean="0"/>
              <a:t>Е.А.</a:t>
            </a:r>
            <a:br>
              <a:rPr lang="ru-RU" b="1" dirty="0" smtClean="0"/>
            </a:br>
            <a:r>
              <a:rPr lang="ru-RU" b="1" dirty="0" smtClean="0"/>
              <a:t>Баранова О.М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sz="1100" b="1" dirty="0" smtClean="0"/>
              <a:t>13.01.2023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9688"/>
            <a:ext cx="8229600" cy="2808312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    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20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Плюсы и минусы онлайн тестирования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7620000" cy="4373563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/>
              <a:t>Плюсы </a:t>
            </a:r>
            <a:endParaRPr lang="ru-RU" sz="8000" b="1" dirty="0"/>
          </a:p>
          <a:p>
            <a:r>
              <a:rPr lang="ru-RU" sz="8000" b="1" dirty="0"/>
              <a:t>1. При проведении тестирования можно настроить автоматическую проверку, настроить временные ограничения и попытки</a:t>
            </a:r>
          </a:p>
          <a:p>
            <a:r>
              <a:rPr lang="ru-RU" sz="8000" b="1" dirty="0"/>
              <a:t>2. Экономия времени</a:t>
            </a:r>
          </a:p>
          <a:p>
            <a:r>
              <a:rPr lang="ru-RU" sz="8000" b="1" dirty="0"/>
              <a:t>3. Можно выполнить не выходя из дома</a:t>
            </a:r>
          </a:p>
          <a:p>
            <a:r>
              <a:rPr lang="ru-RU" sz="8000" b="1" dirty="0"/>
              <a:t>Минусы</a:t>
            </a:r>
          </a:p>
          <a:p>
            <a:r>
              <a:rPr lang="ru-RU" sz="8000" b="1" dirty="0"/>
              <a:t>Сбой </a:t>
            </a:r>
            <a:r>
              <a:rPr lang="ru-RU" sz="8000" b="1" dirty="0" err="1"/>
              <a:t>интернет-соединения</a:t>
            </a:r>
            <a:endParaRPr lang="ru-RU" sz="8000" b="1" dirty="0"/>
          </a:p>
          <a:p>
            <a:r>
              <a:rPr lang="ru-RU" sz="8000" b="1" dirty="0"/>
              <a:t>Нет подходящего оборудования</a:t>
            </a:r>
          </a:p>
          <a:p>
            <a:r>
              <a:rPr lang="ru-RU" sz="8000" b="1" dirty="0"/>
              <a:t>Некорректно составленный тест (например, ссылка нерабочая)</a:t>
            </a:r>
          </a:p>
          <a:p>
            <a:r>
              <a:rPr lang="ru-RU" sz="8000" b="1" dirty="0"/>
              <a:t>Можно списать</a:t>
            </a:r>
          </a:p>
          <a:p>
            <a:r>
              <a:rPr lang="ru-RU" sz="8000" b="1" dirty="0"/>
              <a:t>Может выполнить другой человек за Вас</a:t>
            </a:r>
          </a:p>
          <a:p>
            <a:r>
              <a:rPr lang="ru-RU" sz="8000" b="1" dirty="0"/>
              <a:t>Студент не владеет базовыми компетенциями работы в электронной среде</a:t>
            </a:r>
          </a:p>
          <a:p>
            <a:endParaRPr lang="ru-RU" sz="9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62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Дистанционное образование – это образование ,которое полностью или частично осуществляется с помощью компьютеров или телекоммуникационных технологий и средств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48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07288" cy="16200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Виды дистанционного обучения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573016"/>
            <a:ext cx="7620000" cy="4373563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Синхронное </a:t>
            </a:r>
          </a:p>
          <a:p>
            <a:r>
              <a:rPr lang="ru-RU" sz="4400" b="1" dirty="0" smtClean="0"/>
              <a:t>Асинхронное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59739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7924800" cy="16561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Методы дистанционного обучения: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7620000" cy="4373563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Рассылка статей</a:t>
            </a:r>
          </a:p>
          <a:p>
            <a:r>
              <a:rPr lang="ru-RU" sz="4400" b="1" dirty="0" err="1" smtClean="0"/>
              <a:t>Вебинар</a:t>
            </a:r>
            <a:endParaRPr lang="ru-RU" sz="4400" b="1" dirty="0" smtClean="0"/>
          </a:p>
          <a:p>
            <a:r>
              <a:rPr lang="ru-RU" sz="4400" b="1" dirty="0" smtClean="0"/>
              <a:t>Видеоролик</a:t>
            </a:r>
          </a:p>
          <a:p>
            <a:r>
              <a:rPr lang="ru-RU" sz="4400" b="1" dirty="0" smtClean="0"/>
              <a:t>Диалоговые тренажёры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2036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Принципы дистанционного обучения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Представление </a:t>
            </a:r>
          </a:p>
          <a:p>
            <a:r>
              <a:rPr lang="ru-RU" sz="4400" b="1" dirty="0" smtClean="0"/>
              <a:t>Мультимедиа</a:t>
            </a:r>
          </a:p>
          <a:p>
            <a:r>
              <a:rPr lang="ru-RU" sz="4400" b="1" dirty="0" smtClean="0"/>
              <a:t>Перерыв</a:t>
            </a:r>
          </a:p>
          <a:p>
            <a:r>
              <a:rPr lang="ru-RU" sz="4400" dirty="0"/>
              <a:t>Ч</a:t>
            </a:r>
            <a:r>
              <a:rPr lang="ru-RU" sz="4400" b="1" dirty="0" smtClean="0"/>
              <a:t>ередование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3937721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Особенности онлайн обучения английскому языку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Живое общение сразу на английском языке</a:t>
            </a:r>
          </a:p>
          <a:p>
            <a:r>
              <a:rPr lang="ru-RU" sz="4000" dirty="0" smtClean="0"/>
              <a:t>Игровая форма</a:t>
            </a:r>
          </a:p>
          <a:p>
            <a:r>
              <a:rPr lang="ru-RU" sz="4000" dirty="0" smtClean="0"/>
              <a:t>Длится 20-25 минут</a:t>
            </a:r>
          </a:p>
          <a:p>
            <a:r>
              <a:rPr lang="ru-RU" sz="4000" dirty="0" smtClean="0"/>
              <a:t>Виртуальное пространство ввиде приложений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846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6064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Преимущества такого обучения для детей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Совместная коммуникация с родителями</a:t>
            </a:r>
          </a:p>
          <a:p>
            <a:r>
              <a:rPr lang="ru-RU" sz="3200" b="1" dirty="0" smtClean="0"/>
              <a:t>Развитие интереса к иностранному языку</a:t>
            </a:r>
          </a:p>
          <a:p>
            <a:r>
              <a:rPr lang="ru-RU" sz="3200" b="1" dirty="0" smtClean="0"/>
              <a:t>Запоминание отдельных слов</a:t>
            </a:r>
          </a:p>
          <a:p>
            <a:r>
              <a:rPr lang="ru-RU" sz="3200" b="1" dirty="0" smtClean="0"/>
              <a:t>Развитие мотивации к обучению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77063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784976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Недостатки обучения детей английскому языку дистанционно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76872"/>
            <a:ext cx="7620000" cy="4373563"/>
          </a:xfrm>
        </p:spPr>
        <p:txBody>
          <a:bodyPr>
            <a:noAutofit/>
          </a:bodyPr>
          <a:lstStyle/>
          <a:p>
            <a:r>
              <a:rPr lang="ru-RU" sz="2800" dirty="0" smtClean="0"/>
              <a:t>Не формируются систематические знания</a:t>
            </a:r>
          </a:p>
          <a:p>
            <a:r>
              <a:rPr lang="ru-RU" sz="2800" dirty="0" smtClean="0"/>
              <a:t>Страдает произношение</a:t>
            </a:r>
          </a:p>
          <a:p>
            <a:r>
              <a:rPr lang="ru-RU" sz="2800" dirty="0" smtClean="0"/>
              <a:t>Слабо формируются навыки чтения</a:t>
            </a:r>
          </a:p>
          <a:p>
            <a:r>
              <a:rPr lang="ru-RU" sz="2800" dirty="0" smtClean="0"/>
              <a:t>Не формируется достаточный словарный запас</a:t>
            </a:r>
          </a:p>
          <a:p>
            <a:r>
              <a:rPr lang="ru-RU" sz="3200" dirty="0" smtClean="0"/>
              <a:t>Развивается завышенная самооценка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3189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4482"/>
          </a:xfrm>
        </p:spPr>
        <p:txBody>
          <a:bodyPr>
            <a:normAutofit/>
          </a:bodyPr>
          <a:lstStyle/>
          <a:p>
            <a:pPr algn="l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568952" cy="5400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tx2"/>
                </a:solidFill>
              </a:rPr>
              <a:t>Недостатки обучения взрослого населения английскому языку дистанционно</a:t>
            </a:r>
          </a:p>
          <a:p>
            <a:pPr marL="0" indent="0">
              <a:buNone/>
            </a:pPr>
            <a:r>
              <a:rPr lang="ru-RU" sz="3600" b="1" dirty="0" smtClean="0"/>
              <a:t>Если отсутствует база элементарного английского</a:t>
            </a:r>
          </a:p>
          <a:p>
            <a:pPr marL="0" indent="0">
              <a:buNone/>
            </a:pPr>
            <a:r>
              <a:rPr lang="ru-RU" sz="3600" b="1" dirty="0" smtClean="0"/>
              <a:t>Не развитый фонематический слух</a:t>
            </a:r>
          </a:p>
          <a:p>
            <a:pPr marL="0" indent="0">
              <a:buNone/>
            </a:pPr>
            <a:r>
              <a:rPr lang="ru-RU" sz="3600" b="1" dirty="0" smtClean="0"/>
              <a:t>Не развито умение самостоятельной работы</a:t>
            </a:r>
          </a:p>
          <a:p>
            <a:pPr marL="0" indent="0">
              <a:buNone/>
            </a:pPr>
            <a:r>
              <a:rPr lang="ru-RU" sz="3600" b="1" dirty="0" smtClean="0"/>
              <a:t>Нет необходимого оборудования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38664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137</TotalTime>
  <Words>197</Words>
  <Application>Microsoft Office PowerPoint</Application>
  <PresentationFormat>Экран (4:3)</PresentationFormat>
  <Paragraphs>57</Paragraphs>
  <Slides>10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Главная</vt:lpstr>
      <vt:lpstr>        Анализ эффективности дистанционного обучения английскому языку   Авторы: Кутузова Е.А. Баранова О.М. 13.01.2023 </vt:lpstr>
      <vt:lpstr>Дистанционное образование – это образование ,которое полностью или частично осуществляется с помощью компьютеров или телекоммуникационных технологий и средств</vt:lpstr>
      <vt:lpstr>Виды дистанционного обучения: </vt:lpstr>
      <vt:lpstr>Методы дистанционного обучения: </vt:lpstr>
      <vt:lpstr>Принципы дистанционного обучения</vt:lpstr>
      <vt:lpstr>Особенности онлайн обучения английскому языку</vt:lpstr>
      <vt:lpstr>Преимущества такого обучения для детей</vt:lpstr>
      <vt:lpstr>Недостатки обучения детей английскому языку дистанционно</vt:lpstr>
      <vt:lpstr> </vt:lpstr>
      <vt:lpstr>Плюсы и минусы онлайн тестирования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эффективности дистанционного обучения английскому языку </dc:title>
  <dc:creator>User</dc:creator>
  <cp:lastModifiedBy>1</cp:lastModifiedBy>
  <cp:revision>14</cp:revision>
  <dcterms:created xsi:type="dcterms:W3CDTF">2023-01-10T05:06:16Z</dcterms:created>
  <dcterms:modified xsi:type="dcterms:W3CDTF">2023-01-13T05:02:24Z</dcterms:modified>
</cp:coreProperties>
</file>