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14" y="-6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86060" y="1750770"/>
            <a:ext cx="2082800" cy="2390775"/>
          </a:xfrm>
          <a:custGeom>
            <a:avLst/>
            <a:gdLst/>
            <a:ahLst/>
            <a:cxnLst/>
            <a:rect l="l" t="t" r="r" b="b"/>
            <a:pathLst>
              <a:path w="2082800" h="2390775">
                <a:moveTo>
                  <a:pt x="2082736" y="40132"/>
                </a:moveTo>
                <a:lnTo>
                  <a:pt x="2068347" y="31699"/>
                </a:lnTo>
                <a:lnTo>
                  <a:pt x="2045716" y="17437"/>
                </a:lnTo>
                <a:lnTo>
                  <a:pt x="2026780" y="7645"/>
                </a:lnTo>
                <a:lnTo>
                  <a:pt x="2011527" y="2298"/>
                </a:lnTo>
                <a:lnTo>
                  <a:pt x="1999957" y="1422"/>
                </a:lnTo>
                <a:lnTo>
                  <a:pt x="1994522" y="127"/>
                </a:lnTo>
                <a:lnTo>
                  <a:pt x="1939251" y="1054"/>
                </a:lnTo>
                <a:lnTo>
                  <a:pt x="1889391" y="3276"/>
                </a:lnTo>
                <a:lnTo>
                  <a:pt x="1824736" y="6680"/>
                </a:lnTo>
                <a:lnTo>
                  <a:pt x="1745272" y="11252"/>
                </a:lnTo>
                <a:lnTo>
                  <a:pt x="1668208" y="15963"/>
                </a:lnTo>
                <a:lnTo>
                  <a:pt x="1651000" y="17005"/>
                </a:lnTo>
                <a:lnTo>
                  <a:pt x="1605140" y="20434"/>
                </a:lnTo>
                <a:lnTo>
                  <a:pt x="1558531" y="26543"/>
                </a:lnTo>
                <a:lnTo>
                  <a:pt x="1511185" y="35318"/>
                </a:lnTo>
                <a:lnTo>
                  <a:pt x="1463103" y="46774"/>
                </a:lnTo>
                <a:lnTo>
                  <a:pt x="1414284" y="60896"/>
                </a:lnTo>
                <a:lnTo>
                  <a:pt x="1364729" y="77698"/>
                </a:lnTo>
                <a:lnTo>
                  <a:pt x="1353908" y="81724"/>
                </a:lnTo>
                <a:lnTo>
                  <a:pt x="1335455" y="88582"/>
                </a:lnTo>
                <a:lnTo>
                  <a:pt x="1307947" y="98806"/>
                </a:lnTo>
                <a:lnTo>
                  <a:pt x="1302461" y="100850"/>
                </a:lnTo>
                <a:lnTo>
                  <a:pt x="1302435" y="99949"/>
                </a:lnTo>
                <a:lnTo>
                  <a:pt x="1298536" y="102489"/>
                </a:lnTo>
                <a:lnTo>
                  <a:pt x="1255229" y="135597"/>
                </a:lnTo>
                <a:lnTo>
                  <a:pt x="1244854" y="143522"/>
                </a:lnTo>
                <a:lnTo>
                  <a:pt x="1215936" y="181025"/>
                </a:lnTo>
                <a:lnTo>
                  <a:pt x="1072972" y="273761"/>
                </a:lnTo>
                <a:lnTo>
                  <a:pt x="1068400" y="276834"/>
                </a:lnTo>
                <a:lnTo>
                  <a:pt x="988580" y="334873"/>
                </a:lnTo>
                <a:lnTo>
                  <a:pt x="956856" y="359994"/>
                </a:lnTo>
                <a:lnTo>
                  <a:pt x="951877" y="364248"/>
                </a:lnTo>
                <a:lnTo>
                  <a:pt x="922566" y="389280"/>
                </a:lnTo>
                <a:lnTo>
                  <a:pt x="885698" y="422744"/>
                </a:lnTo>
                <a:lnTo>
                  <a:pt x="846264" y="460362"/>
                </a:lnTo>
                <a:lnTo>
                  <a:pt x="880237" y="429679"/>
                </a:lnTo>
                <a:lnTo>
                  <a:pt x="906970" y="406120"/>
                </a:lnTo>
                <a:lnTo>
                  <a:pt x="926465" y="389686"/>
                </a:lnTo>
                <a:lnTo>
                  <a:pt x="938707" y="380390"/>
                </a:lnTo>
                <a:lnTo>
                  <a:pt x="906818" y="414896"/>
                </a:lnTo>
                <a:lnTo>
                  <a:pt x="880059" y="446138"/>
                </a:lnTo>
                <a:lnTo>
                  <a:pt x="858431" y="474103"/>
                </a:lnTo>
                <a:lnTo>
                  <a:pt x="841933" y="498779"/>
                </a:lnTo>
                <a:lnTo>
                  <a:pt x="888631" y="451485"/>
                </a:lnTo>
                <a:lnTo>
                  <a:pt x="931926" y="410997"/>
                </a:lnTo>
                <a:lnTo>
                  <a:pt x="971816" y="377317"/>
                </a:lnTo>
                <a:lnTo>
                  <a:pt x="1008278" y="350456"/>
                </a:lnTo>
                <a:lnTo>
                  <a:pt x="993927" y="365163"/>
                </a:lnTo>
                <a:lnTo>
                  <a:pt x="971016" y="387299"/>
                </a:lnTo>
                <a:lnTo>
                  <a:pt x="899591" y="453885"/>
                </a:lnTo>
                <a:lnTo>
                  <a:pt x="950226" y="415137"/>
                </a:lnTo>
                <a:lnTo>
                  <a:pt x="997699" y="380047"/>
                </a:lnTo>
                <a:lnTo>
                  <a:pt x="1042009" y="348615"/>
                </a:lnTo>
                <a:lnTo>
                  <a:pt x="1083157" y="320840"/>
                </a:lnTo>
                <a:lnTo>
                  <a:pt x="1121156" y="296722"/>
                </a:lnTo>
                <a:lnTo>
                  <a:pt x="1155979" y="276263"/>
                </a:lnTo>
                <a:lnTo>
                  <a:pt x="1169924" y="267868"/>
                </a:lnTo>
                <a:lnTo>
                  <a:pt x="1145120" y="289242"/>
                </a:lnTo>
                <a:lnTo>
                  <a:pt x="1128217" y="304507"/>
                </a:lnTo>
                <a:lnTo>
                  <a:pt x="1119187" y="313690"/>
                </a:lnTo>
                <a:lnTo>
                  <a:pt x="1118044" y="316763"/>
                </a:lnTo>
                <a:lnTo>
                  <a:pt x="1132509" y="309778"/>
                </a:lnTo>
                <a:lnTo>
                  <a:pt x="1147178" y="301752"/>
                </a:lnTo>
                <a:lnTo>
                  <a:pt x="1162037" y="292684"/>
                </a:lnTo>
                <a:lnTo>
                  <a:pt x="1177086" y="282562"/>
                </a:lnTo>
                <a:lnTo>
                  <a:pt x="1106373" y="340766"/>
                </a:lnTo>
                <a:lnTo>
                  <a:pt x="985799" y="455536"/>
                </a:lnTo>
                <a:lnTo>
                  <a:pt x="897839" y="546773"/>
                </a:lnTo>
                <a:lnTo>
                  <a:pt x="860348" y="586955"/>
                </a:lnTo>
                <a:lnTo>
                  <a:pt x="827176" y="623506"/>
                </a:lnTo>
                <a:lnTo>
                  <a:pt x="798347" y="656450"/>
                </a:lnTo>
                <a:lnTo>
                  <a:pt x="773836" y="685761"/>
                </a:lnTo>
                <a:lnTo>
                  <a:pt x="715391" y="762127"/>
                </a:lnTo>
                <a:lnTo>
                  <a:pt x="681075" y="808583"/>
                </a:lnTo>
                <a:lnTo>
                  <a:pt x="650697" y="850823"/>
                </a:lnTo>
                <a:lnTo>
                  <a:pt x="624255" y="888847"/>
                </a:lnTo>
                <a:lnTo>
                  <a:pt x="601751" y="922642"/>
                </a:lnTo>
                <a:lnTo>
                  <a:pt x="555586" y="998855"/>
                </a:lnTo>
                <a:lnTo>
                  <a:pt x="488467" y="1142961"/>
                </a:lnTo>
                <a:lnTo>
                  <a:pt x="467829" y="1192657"/>
                </a:lnTo>
                <a:lnTo>
                  <a:pt x="451751" y="1232484"/>
                </a:lnTo>
                <a:lnTo>
                  <a:pt x="433247" y="1282560"/>
                </a:lnTo>
                <a:lnTo>
                  <a:pt x="409740" y="1357287"/>
                </a:lnTo>
                <a:lnTo>
                  <a:pt x="390931" y="1419377"/>
                </a:lnTo>
                <a:lnTo>
                  <a:pt x="376923" y="1468513"/>
                </a:lnTo>
                <a:lnTo>
                  <a:pt x="376555" y="1469974"/>
                </a:lnTo>
                <a:lnTo>
                  <a:pt x="376885" y="1467256"/>
                </a:lnTo>
                <a:lnTo>
                  <a:pt x="373799" y="1475320"/>
                </a:lnTo>
                <a:lnTo>
                  <a:pt x="335572" y="1600073"/>
                </a:lnTo>
                <a:lnTo>
                  <a:pt x="331292" y="1622513"/>
                </a:lnTo>
                <a:lnTo>
                  <a:pt x="329958" y="1627263"/>
                </a:lnTo>
                <a:lnTo>
                  <a:pt x="327621" y="1640852"/>
                </a:lnTo>
                <a:lnTo>
                  <a:pt x="324281" y="1663280"/>
                </a:lnTo>
                <a:lnTo>
                  <a:pt x="261632" y="2160740"/>
                </a:lnTo>
                <a:lnTo>
                  <a:pt x="261277" y="2165642"/>
                </a:lnTo>
                <a:lnTo>
                  <a:pt x="261442" y="2166150"/>
                </a:lnTo>
                <a:lnTo>
                  <a:pt x="262128" y="2162276"/>
                </a:lnTo>
                <a:lnTo>
                  <a:pt x="263334" y="2154021"/>
                </a:lnTo>
                <a:lnTo>
                  <a:pt x="284289" y="1995881"/>
                </a:lnTo>
                <a:lnTo>
                  <a:pt x="267030" y="2155215"/>
                </a:lnTo>
                <a:lnTo>
                  <a:pt x="267030" y="2284666"/>
                </a:lnTo>
                <a:lnTo>
                  <a:pt x="264414" y="2285047"/>
                </a:lnTo>
                <a:lnTo>
                  <a:pt x="267030" y="2284666"/>
                </a:lnTo>
                <a:lnTo>
                  <a:pt x="267030" y="2155215"/>
                </a:lnTo>
                <a:lnTo>
                  <a:pt x="262432" y="2197646"/>
                </a:lnTo>
                <a:lnTo>
                  <a:pt x="264947" y="2252815"/>
                </a:lnTo>
                <a:lnTo>
                  <a:pt x="242062" y="2200198"/>
                </a:lnTo>
                <a:lnTo>
                  <a:pt x="215163" y="2137638"/>
                </a:lnTo>
                <a:lnTo>
                  <a:pt x="193865" y="2087168"/>
                </a:lnTo>
                <a:lnTo>
                  <a:pt x="178142" y="2048802"/>
                </a:lnTo>
                <a:lnTo>
                  <a:pt x="163499" y="2008390"/>
                </a:lnTo>
                <a:lnTo>
                  <a:pt x="163207" y="2006815"/>
                </a:lnTo>
                <a:lnTo>
                  <a:pt x="162763" y="2005279"/>
                </a:lnTo>
                <a:lnTo>
                  <a:pt x="143687" y="1947379"/>
                </a:lnTo>
                <a:lnTo>
                  <a:pt x="132448" y="1908365"/>
                </a:lnTo>
                <a:lnTo>
                  <a:pt x="119888" y="1862124"/>
                </a:lnTo>
                <a:lnTo>
                  <a:pt x="105994" y="1808670"/>
                </a:lnTo>
                <a:lnTo>
                  <a:pt x="90779" y="1747989"/>
                </a:lnTo>
                <a:lnTo>
                  <a:pt x="74256" y="1680095"/>
                </a:lnTo>
                <a:lnTo>
                  <a:pt x="56400" y="1604987"/>
                </a:lnTo>
                <a:lnTo>
                  <a:pt x="51777" y="1594916"/>
                </a:lnTo>
                <a:lnTo>
                  <a:pt x="43929" y="1587652"/>
                </a:lnTo>
                <a:lnTo>
                  <a:pt x="33934" y="1583867"/>
                </a:lnTo>
                <a:lnTo>
                  <a:pt x="22860" y="1584210"/>
                </a:lnTo>
                <a:lnTo>
                  <a:pt x="16776" y="1585633"/>
                </a:lnTo>
                <a:lnTo>
                  <a:pt x="11633" y="1588947"/>
                </a:lnTo>
                <a:lnTo>
                  <a:pt x="2438" y="1599895"/>
                </a:lnTo>
                <a:lnTo>
                  <a:pt x="0" y="1608810"/>
                </a:lnTo>
                <a:lnTo>
                  <a:pt x="20002" y="1692998"/>
                </a:lnTo>
                <a:lnTo>
                  <a:pt x="36614" y="1761210"/>
                </a:lnTo>
                <a:lnTo>
                  <a:pt x="51955" y="1822323"/>
                </a:lnTo>
                <a:lnTo>
                  <a:pt x="66001" y="1876361"/>
                </a:lnTo>
                <a:lnTo>
                  <a:pt x="78765" y="1923326"/>
                </a:lnTo>
                <a:lnTo>
                  <a:pt x="90258" y="1963204"/>
                </a:lnTo>
                <a:lnTo>
                  <a:pt x="109372" y="2021738"/>
                </a:lnTo>
                <a:lnTo>
                  <a:pt x="115036" y="2039124"/>
                </a:lnTo>
                <a:lnTo>
                  <a:pt x="142392" y="2108136"/>
                </a:lnTo>
                <a:lnTo>
                  <a:pt x="164071" y="2159749"/>
                </a:lnTo>
                <a:lnTo>
                  <a:pt x="191096" y="2222766"/>
                </a:lnTo>
                <a:lnTo>
                  <a:pt x="223456" y="2297188"/>
                </a:lnTo>
                <a:lnTo>
                  <a:pt x="243192" y="2330767"/>
                </a:lnTo>
                <a:lnTo>
                  <a:pt x="251904" y="2336850"/>
                </a:lnTo>
                <a:lnTo>
                  <a:pt x="260705" y="2342908"/>
                </a:lnTo>
                <a:lnTo>
                  <a:pt x="270687" y="2345169"/>
                </a:lnTo>
                <a:lnTo>
                  <a:pt x="272097" y="2344978"/>
                </a:lnTo>
                <a:lnTo>
                  <a:pt x="272669" y="2351024"/>
                </a:lnTo>
                <a:lnTo>
                  <a:pt x="277710" y="2390470"/>
                </a:lnTo>
                <a:lnTo>
                  <a:pt x="275628" y="2344496"/>
                </a:lnTo>
                <a:lnTo>
                  <a:pt x="281851" y="2343632"/>
                </a:lnTo>
                <a:lnTo>
                  <a:pt x="318008" y="2317800"/>
                </a:lnTo>
                <a:lnTo>
                  <a:pt x="343649" y="2286520"/>
                </a:lnTo>
                <a:lnTo>
                  <a:pt x="383197" y="2229637"/>
                </a:lnTo>
                <a:lnTo>
                  <a:pt x="406171" y="2193671"/>
                </a:lnTo>
                <a:lnTo>
                  <a:pt x="427012" y="2156612"/>
                </a:lnTo>
                <a:lnTo>
                  <a:pt x="453948" y="2100249"/>
                </a:lnTo>
                <a:lnTo>
                  <a:pt x="480771" y="2042045"/>
                </a:lnTo>
                <a:lnTo>
                  <a:pt x="508342" y="1981047"/>
                </a:lnTo>
                <a:lnTo>
                  <a:pt x="508863" y="1979917"/>
                </a:lnTo>
                <a:lnTo>
                  <a:pt x="509168" y="1979218"/>
                </a:lnTo>
                <a:lnTo>
                  <a:pt x="582079" y="1815033"/>
                </a:lnTo>
                <a:lnTo>
                  <a:pt x="584441" y="1804212"/>
                </a:lnTo>
                <a:lnTo>
                  <a:pt x="582536" y="1793697"/>
                </a:lnTo>
                <a:lnTo>
                  <a:pt x="576834" y="1784654"/>
                </a:lnTo>
                <a:lnTo>
                  <a:pt x="567778" y="1778266"/>
                </a:lnTo>
                <a:lnTo>
                  <a:pt x="558876" y="1775993"/>
                </a:lnTo>
                <a:lnTo>
                  <a:pt x="550049" y="1776666"/>
                </a:lnTo>
                <a:lnTo>
                  <a:pt x="414972" y="2052307"/>
                </a:lnTo>
                <a:lnTo>
                  <a:pt x="396049" y="2093125"/>
                </a:lnTo>
                <a:lnTo>
                  <a:pt x="381165" y="2124291"/>
                </a:lnTo>
                <a:lnTo>
                  <a:pt x="370306" y="2145804"/>
                </a:lnTo>
                <a:lnTo>
                  <a:pt x="365531" y="2154110"/>
                </a:lnTo>
                <a:lnTo>
                  <a:pt x="365531" y="2155685"/>
                </a:lnTo>
                <a:lnTo>
                  <a:pt x="364858" y="2156282"/>
                </a:lnTo>
                <a:lnTo>
                  <a:pt x="365328" y="2155850"/>
                </a:lnTo>
                <a:lnTo>
                  <a:pt x="365531" y="2155685"/>
                </a:lnTo>
                <a:lnTo>
                  <a:pt x="365531" y="2154110"/>
                </a:lnTo>
                <a:lnTo>
                  <a:pt x="363474" y="2157679"/>
                </a:lnTo>
                <a:lnTo>
                  <a:pt x="362534" y="2158746"/>
                </a:lnTo>
                <a:lnTo>
                  <a:pt x="361683" y="2159749"/>
                </a:lnTo>
                <a:lnTo>
                  <a:pt x="360921" y="2160803"/>
                </a:lnTo>
                <a:lnTo>
                  <a:pt x="336753" y="2198878"/>
                </a:lnTo>
                <a:lnTo>
                  <a:pt x="316344" y="2229612"/>
                </a:lnTo>
                <a:lnTo>
                  <a:pt x="298970" y="2254161"/>
                </a:lnTo>
                <a:lnTo>
                  <a:pt x="289306" y="2266531"/>
                </a:lnTo>
                <a:lnTo>
                  <a:pt x="289306" y="2293645"/>
                </a:lnTo>
                <a:lnTo>
                  <a:pt x="288086" y="2292540"/>
                </a:lnTo>
                <a:lnTo>
                  <a:pt x="285203" y="2289962"/>
                </a:lnTo>
                <a:lnTo>
                  <a:pt x="280441" y="2287625"/>
                </a:lnTo>
                <a:lnTo>
                  <a:pt x="284594" y="2288844"/>
                </a:lnTo>
                <a:lnTo>
                  <a:pt x="285496" y="2289606"/>
                </a:lnTo>
                <a:lnTo>
                  <a:pt x="288645" y="2292527"/>
                </a:lnTo>
                <a:lnTo>
                  <a:pt x="289306" y="2293645"/>
                </a:lnTo>
                <a:lnTo>
                  <a:pt x="289306" y="2266531"/>
                </a:lnTo>
                <a:lnTo>
                  <a:pt x="284632" y="2272500"/>
                </a:lnTo>
                <a:lnTo>
                  <a:pt x="281927" y="2275713"/>
                </a:lnTo>
                <a:lnTo>
                  <a:pt x="279438" y="2278507"/>
                </a:lnTo>
                <a:lnTo>
                  <a:pt x="277139" y="2280894"/>
                </a:lnTo>
                <a:lnTo>
                  <a:pt x="276834" y="2280208"/>
                </a:lnTo>
                <a:lnTo>
                  <a:pt x="276402" y="2279256"/>
                </a:lnTo>
                <a:lnTo>
                  <a:pt x="274866" y="2275598"/>
                </a:lnTo>
                <a:lnTo>
                  <a:pt x="273913" y="2273401"/>
                </a:lnTo>
                <a:lnTo>
                  <a:pt x="272237" y="2269553"/>
                </a:lnTo>
                <a:lnTo>
                  <a:pt x="269214" y="2202751"/>
                </a:lnTo>
                <a:lnTo>
                  <a:pt x="277393" y="2150554"/>
                </a:lnTo>
                <a:lnTo>
                  <a:pt x="284454" y="2099754"/>
                </a:lnTo>
                <a:lnTo>
                  <a:pt x="290398" y="2050364"/>
                </a:lnTo>
                <a:lnTo>
                  <a:pt x="295224" y="2002358"/>
                </a:lnTo>
                <a:lnTo>
                  <a:pt x="298932" y="1955749"/>
                </a:lnTo>
                <a:lnTo>
                  <a:pt x="331800" y="1742414"/>
                </a:lnTo>
                <a:lnTo>
                  <a:pt x="334187" y="1802587"/>
                </a:lnTo>
                <a:lnTo>
                  <a:pt x="330733" y="1816468"/>
                </a:lnTo>
                <a:lnTo>
                  <a:pt x="325501" y="1848446"/>
                </a:lnTo>
                <a:lnTo>
                  <a:pt x="318477" y="1898510"/>
                </a:lnTo>
                <a:lnTo>
                  <a:pt x="299072" y="2052916"/>
                </a:lnTo>
                <a:lnTo>
                  <a:pt x="310680" y="1976539"/>
                </a:lnTo>
                <a:lnTo>
                  <a:pt x="321094" y="1915845"/>
                </a:lnTo>
                <a:lnTo>
                  <a:pt x="330327" y="1870849"/>
                </a:lnTo>
                <a:lnTo>
                  <a:pt x="338378" y="1841550"/>
                </a:lnTo>
                <a:lnTo>
                  <a:pt x="305854" y="2090153"/>
                </a:lnTo>
                <a:lnTo>
                  <a:pt x="321919" y="1990725"/>
                </a:lnTo>
                <a:lnTo>
                  <a:pt x="329298" y="1941626"/>
                </a:lnTo>
                <a:lnTo>
                  <a:pt x="336219" y="1892922"/>
                </a:lnTo>
                <a:lnTo>
                  <a:pt x="342696" y="1844624"/>
                </a:lnTo>
                <a:lnTo>
                  <a:pt x="343941" y="1834730"/>
                </a:lnTo>
                <a:lnTo>
                  <a:pt x="348729" y="1796732"/>
                </a:lnTo>
                <a:lnTo>
                  <a:pt x="354330" y="1749247"/>
                </a:lnTo>
                <a:lnTo>
                  <a:pt x="358673" y="1709508"/>
                </a:lnTo>
                <a:lnTo>
                  <a:pt x="359473" y="1702168"/>
                </a:lnTo>
                <a:lnTo>
                  <a:pt x="364185" y="1655483"/>
                </a:lnTo>
                <a:lnTo>
                  <a:pt x="375285" y="1604289"/>
                </a:lnTo>
                <a:lnTo>
                  <a:pt x="427151" y="1449984"/>
                </a:lnTo>
                <a:lnTo>
                  <a:pt x="479856" y="1293215"/>
                </a:lnTo>
                <a:lnTo>
                  <a:pt x="533730" y="1166812"/>
                </a:lnTo>
                <a:lnTo>
                  <a:pt x="561174" y="1110932"/>
                </a:lnTo>
                <a:lnTo>
                  <a:pt x="588530" y="1059002"/>
                </a:lnTo>
                <a:lnTo>
                  <a:pt x="615823" y="1011021"/>
                </a:lnTo>
                <a:lnTo>
                  <a:pt x="643039" y="966978"/>
                </a:lnTo>
                <a:lnTo>
                  <a:pt x="670179" y="926896"/>
                </a:lnTo>
                <a:lnTo>
                  <a:pt x="721296" y="858583"/>
                </a:lnTo>
                <a:lnTo>
                  <a:pt x="747636" y="824738"/>
                </a:lnTo>
                <a:lnTo>
                  <a:pt x="776274" y="789254"/>
                </a:lnTo>
                <a:lnTo>
                  <a:pt x="807199" y="752106"/>
                </a:lnTo>
                <a:lnTo>
                  <a:pt x="840409" y="713308"/>
                </a:lnTo>
                <a:lnTo>
                  <a:pt x="875919" y="672846"/>
                </a:lnTo>
                <a:lnTo>
                  <a:pt x="913714" y="630745"/>
                </a:lnTo>
                <a:lnTo>
                  <a:pt x="953795" y="586994"/>
                </a:lnTo>
                <a:lnTo>
                  <a:pt x="1103426" y="447167"/>
                </a:lnTo>
                <a:lnTo>
                  <a:pt x="1176845" y="391414"/>
                </a:lnTo>
                <a:lnTo>
                  <a:pt x="1198092" y="371995"/>
                </a:lnTo>
                <a:lnTo>
                  <a:pt x="1213307" y="358444"/>
                </a:lnTo>
                <a:lnTo>
                  <a:pt x="1222463" y="350774"/>
                </a:lnTo>
                <a:lnTo>
                  <a:pt x="1225588" y="348970"/>
                </a:lnTo>
                <a:lnTo>
                  <a:pt x="1241628" y="338328"/>
                </a:lnTo>
                <a:lnTo>
                  <a:pt x="1269657" y="321919"/>
                </a:lnTo>
                <a:lnTo>
                  <a:pt x="1309662" y="299732"/>
                </a:lnTo>
                <a:lnTo>
                  <a:pt x="1425638" y="238010"/>
                </a:lnTo>
                <a:lnTo>
                  <a:pt x="1534934" y="195605"/>
                </a:lnTo>
                <a:lnTo>
                  <a:pt x="1545031" y="191312"/>
                </a:lnTo>
                <a:lnTo>
                  <a:pt x="1592643" y="175831"/>
                </a:lnTo>
                <a:lnTo>
                  <a:pt x="1630172" y="164630"/>
                </a:lnTo>
                <a:lnTo>
                  <a:pt x="1797583" y="117195"/>
                </a:lnTo>
                <a:lnTo>
                  <a:pt x="1921459" y="83235"/>
                </a:lnTo>
                <a:lnTo>
                  <a:pt x="1954911" y="74053"/>
                </a:lnTo>
                <a:lnTo>
                  <a:pt x="1974011" y="69113"/>
                </a:lnTo>
                <a:lnTo>
                  <a:pt x="1994052" y="64846"/>
                </a:lnTo>
                <a:lnTo>
                  <a:pt x="2015058" y="61252"/>
                </a:lnTo>
                <a:lnTo>
                  <a:pt x="2037016" y="58331"/>
                </a:lnTo>
                <a:lnTo>
                  <a:pt x="2082736" y="40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78044" y="3794151"/>
            <a:ext cx="7355205" cy="5678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778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4702" y="1414556"/>
            <a:ext cx="1051859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0138" y="3114400"/>
            <a:ext cx="15267722" cy="5559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D%D1%82%D0%B5%D1%80%D0%BD%D0%B5%D1%82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kysmart.ru/articles/obshestvoznanie/vidi-yuridicheskoy-otvetstvennosti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59609" y="2272910"/>
            <a:ext cx="7353300" cy="6598920"/>
            <a:chOff x="10159609" y="2272910"/>
            <a:chExt cx="7353300" cy="6598920"/>
          </a:xfrm>
        </p:grpSpPr>
        <p:sp>
          <p:nvSpPr>
            <p:cNvPr id="3" name="object 3"/>
            <p:cNvSpPr/>
            <p:nvPr/>
          </p:nvSpPr>
          <p:spPr>
            <a:xfrm>
              <a:off x="10183307" y="2272910"/>
              <a:ext cx="6854190" cy="6598920"/>
            </a:xfrm>
            <a:custGeom>
              <a:avLst/>
              <a:gdLst/>
              <a:ahLst/>
              <a:cxnLst/>
              <a:rect l="l" t="t" r="r" b="b"/>
              <a:pathLst>
                <a:path w="6854190" h="6598920">
                  <a:moveTo>
                    <a:pt x="6853874" y="4378280"/>
                  </a:moveTo>
                  <a:lnTo>
                    <a:pt x="6853838" y="4427810"/>
                  </a:lnTo>
                  <a:lnTo>
                    <a:pt x="6853064" y="4477339"/>
                  </a:lnTo>
                  <a:lnTo>
                    <a:pt x="6851542" y="4526861"/>
                  </a:lnTo>
                  <a:lnTo>
                    <a:pt x="6849261" y="4576369"/>
                  </a:lnTo>
                  <a:lnTo>
                    <a:pt x="6846213" y="4625856"/>
                  </a:lnTo>
                  <a:lnTo>
                    <a:pt x="6842386" y="4675316"/>
                  </a:lnTo>
                  <a:lnTo>
                    <a:pt x="6837771" y="4724743"/>
                  </a:lnTo>
                  <a:lnTo>
                    <a:pt x="6832357" y="4774128"/>
                  </a:lnTo>
                  <a:lnTo>
                    <a:pt x="6826136" y="4823467"/>
                  </a:lnTo>
                  <a:lnTo>
                    <a:pt x="6819096" y="4872752"/>
                  </a:lnTo>
                  <a:lnTo>
                    <a:pt x="6811228" y="4921976"/>
                  </a:lnTo>
                  <a:lnTo>
                    <a:pt x="6802521" y="4971133"/>
                  </a:lnTo>
                  <a:lnTo>
                    <a:pt x="6792946" y="5019335"/>
                  </a:lnTo>
                  <a:lnTo>
                    <a:pt x="6782475" y="5067294"/>
                  </a:lnTo>
                  <a:lnTo>
                    <a:pt x="6771107" y="5114982"/>
                  </a:lnTo>
                  <a:lnTo>
                    <a:pt x="6758840" y="5162376"/>
                  </a:lnTo>
                  <a:lnTo>
                    <a:pt x="6745670" y="5209447"/>
                  </a:lnTo>
                  <a:lnTo>
                    <a:pt x="6731594" y="5256172"/>
                  </a:lnTo>
                  <a:lnTo>
                    <a:pt x="6716611" y="5302523"/>
                  </a:lnTo>
                  <a:lnTo>
                    <a:pt x="6700718" y="5348475"/>
                  </a:lnTo>
                  <a:lnTo>
                    <a:pt x="6683912" y="5394002"/>
                  </a:lnTo>
                  <a:lnTo>
                    <a:pt x="6666190" y="5439078"/>
                  </a:lnTo>
                  <a:lnTo>
                    <a:pt x="6647550" y="5483677"/>
                  </a:lnTo>
                  <a:lnTo>
                    <a:pt x="6627990" y="5527773"/>
                  </a:lnTo>
                  <a:lnTo>
                    <a:pt x="6607506" y="5571341"/>
                  </a:lnTo>
                  <a:lnTo>
                    <a:pt x="6586096" y="5614353"/>
                  </a:lnTo>
                  <a:lnTo>
                    <a:pt x="6563758" y="5656786"/>
                  </a:lnTo>
                  <a:lnTo>
                    <a:pt x="6540489" y="5698611"/>
                  </a:lnTo>
                  <a:lnTo>
                    <a:pt x="6516286" y="5739804"/>
                  </a:lnTo>
                  <a:lnTo>
                    <a:pt x="6491147" y="5780339"/>
                  </a:lnTo>
                  <a:lnTo>
                    <a:pt x="6465069" y="5820190"/>
                  </a:lnTo>
                  <a:lnTo>
                    <a:pt x="6438049" y="5859330"/>
                  </a:lnTo>
                  <a:lnTo>
                    <a:pt x="6410086" y="5897734"/>
                  </a:lnTo>
                  <a:lnTo>
                    <a:pt x="6381176" y="5935376"/>
                  </a:lnTo>
                  <a:lnTo>
                    <a:pt x="6351316" y="5972230"/>
                  </a:lnTo>
                  <a:lnTo>
                    <a:pt x="6320505" y="6008270"/>
                  </a:lnTo>
                  <a:lnTo>
                    <a:pt x="6288740" y="6043471"/>
                  </a:lnTo>
                  <a:lnTo>
                    <a:pt x="6256017" y="6077805"/>
                  </a:lnTo>
                  <a:lnTo>
                    <a:pt x="6222335" y="6111248"/>
                  </a:lnTo>
                  <a:lnTo>
                    <a:pt x="6187691" y="6143774"/>
                  </a:lnTo>
                  <a:lnTo>
                    <a:pt x="6152082" y="6175356"/>
                  </a:lnTo>
                  <a:lnTo>
                    <a:pt x="6115506" y="6205968"/>
                  </a:lnTo>
                  <a:lnTo>
                    <a:pt x="6077959" y="6235585"/>
                  </a:lnTo>
                  <a:lnTo>
                    <a:pt x="6039440" y="6264181"/>
                  </a:lnTo>
                  <a:lnTo>
                    <a:pt x="5999946" y="6291730"/>
                  </a:lnTo>
                  <a:lnTo>
                    <a:pt x="5959474" y="6318206"/>
                  </a:lnTo>
                  <a:lnTo>
                    <a:pt x="5918022" y="6343583"/>
                  </a:lnTo>
                  <a:lnTo>
                    <a:pt x="5875587" y="6367834"/>
                  </a:lnTo>
                  <a:lnTo>
                    <a:pt x="5832166" y="6390935"/>
                  </a:lnTo>
                  <a:lnTo>
                    <a:pt x="5787758" y="6412859"/>
                  </a:lnTo>
                  <a:lnTo>
                    <a:pt x="5742358" y="6433581"/>
                  </a:lnTo>
                  <a:lnTo>
                    <a:pt x="5695965" y="6453073"/>
                  </a:lnTo>
                  <a:lnTo>
                    <a:pt x="5649023" y="6471178"/>
                  </a:lnTo>
                  <a:lnTo>
                    <a:pt x="5601868" y="6487981"/>
                  </a:lnTo>
                  <a:lnTo>
                    <a:pt x="5554512" y="6503505"/>
                  </a:lnTo>
                  <a:lnTo>
                    <a:pt x="5506968" y="6517770"/>
                  </a:lnTo>
                  <a:lnTo>
                    <a:pt x="5459249" y="6530797"/>
                  </a:lnTo>
                  <a:lnTo>
                    <a:pt x="5411366" y="6542607"/>
                  </a:lnTo>
                  <a:lnTo>
                    <a:pt x="5363333" y="6553221"/>
                  </a:lnTo>
                  <a:lnTo>
                    <a:pt x="5315161" y="6562659"/>
                  </a:lnTo>
                  <a:lnTo>
                    <a:pt x="5266864" y="6570943"/>
                  </a:lnTo>
                  <a:lnTo>
                    <a:pt x="5218455" y="6578092"/>
                  </a:lnTo>
                  <a:lnTo>
                    <a:pt x="5169945" y="6584129"/>
                  </a:lnTo>
                  <a:lnTo>
                    <a:pt x="5121347" y="6589073"/>
                  </a:lnTo>
                  <a:lnTo>
                    <a:pt x="5072673" y="6592946"/>
                  </a:lnTo>
                  <a:lnTo>
                    <a:pt x="5023938" y="6595769"/>
                  </a:lnTo>
                  <a:lnTo>
                    <a:pt x="4975151" y="6597561"/>
                  </a:lnTo>
                  <a:lnTo>
                    <a:pt x="4926328" y="6598345"/>
                  </a:lnTo>
                  <a:lnTo>
                    <a:pt x="4877479" y="6598140"/>
                  </a:lnTo>
                  <a:lnTo>
                    <a:pt x="4828617" y="6596969"/>
                  </a:lnTo>
                  <a:lnTo>
                    <a:pt x="4779756" y="6594851"/>
                  </a:lnTo>
                  <a:lnTo>
                    <a:pt x="4730907" y="6591807"/>
                  </a:lnTo>
                  <a:lnTo>
                    <a:pt x="4682084" y="6587858"/>
                  </a:lnTo>
                  <a:lnTo>
                    <a:pt x="4633297" y="6583026"/>
                  </a:lnTo>
                  <a:lnTo>
                    <a:pt x="4584561" y="6577330"/>
                  </a:lnTo>
                  <a:lnTo>
                    <a:pt x="4535888" y="6570792"/>
                  </a:lnTo>
                  <a:lnTo>
                    <a:pt x="4487290" y="6563432"/>
                  </a:lnTo>
                  <a:lnTo>
                    <a:pt x="4438780" y="6555272"/>
                  </a:lnTo>
                  <a:lnTo>
                    <a:pt x="4390371" y="6546331"/>
                  </a:lnTo>
                  <a:lnTo>
                    <a:pt x="4342074" y="6536632"/>
                  </a:lnTo>
                  <a:lnTo>
                    <a:pt x="4293902" y="6526195"/>
                  </a:lnTo>
                  <a:lnTo>
                    <a:pt x="4245869" y="6515040"/>
                  </a:lnTo>
                  <a:lnTo>
                    <a:pt x="4197986" y="6503188"/>
                  </a:lnTo>
                  <a:lnTo>
                    <a:pt x="4150267" y="6490661"/>
                  </a:lnTo>
                  <a:lnTo>
                    <a:pt x="4102722" y="6477479"/>
                  </a:lnTo>
                  <a:lnTo>
                    <a:pt x="4055367" y="6463663"/>
                  </a:lnTo>
                  <a:lnTo>
                    <a:pt x="4008211" y="6449233"/>
                  </a:lnTo>
                  <a:lnTo>
                    <a:pt x="3961270" y="6434211"/>
                  </a:lnTo>
                  <a:lnTo>
                    <a:pt x="3914554" y="6418618"/>
                  </a:lnTo>
                  <a:lnTo>
                    <a:pt x="3868076" y="6402473"/>
                  </a:lnTo>
                  <a:lnTo>
                    <a:pt x="3821849" y="6385799"/>
                  </a:lnTo>
                  <a:lnTo>
                    <a:pt x="3775886" y="6368615"/>
                  </a:lnTo>
                  <a:lnTo>
                    <a:pt x="3730199" y="6350944"/>
                  </a:lnTo>
                  <a:lnTo>
                    <a:pt x="3684800" y="6332804"/>
                  </a:lnTo>
                  <a:lnTo>
                    <a:pt x="3638177" y="6313666"/>
                  </a:lnTo>
                  <a:lnTo>
                    <a:pt x="3591756" y="6294132"/>
                  </a:lnTo>
                  <a:lnTo>
                    <a:pt x="3545528" y="6274218"/>
                  </a:lnTo>
                  <a:lnTo>
                    <a:pt x="3499485" y="6253945"/>
                  </a:lnTo>
                  <a:lnTo>
                    <a:pt x="3453616" y="6233329"/>
                  </a:lnTo>
                  <a:lnTo>
                    <a:pt x="3407913" y="6212390"/>
                  </a:lnTo>
                  <a:lnTo>
                    <a:pt x="3362367" y="6191146"/>
                  </a:lnTo>
                  <a:lnTo>
                    <a:pt x="3316968" y="6169615"/>
                  </a:lnTo>
                  <a:lnTo>
                    <a:pt x="3271708" y="6147816"/>
                  </a:lnTo>
                  <a:lnTo>
                    <a:pt x="3181564" y="6103487"/>
                  </a:lnTo>
                  <a:lnTo>
                    <a:pt x="3091862" y="6058305"/>
                  </a:lnTo>
                  <a:lnTo>
                    <a:pt x="3002528" y="6012419"/>
                  </a:lnTo>
                  <a:lnTo>
                    <a:pt x="2869057" y="5942590"/>
                  </a:lnTo>
                  <a:lnTo>
                    <a:pt x="2425751" y="5707145"/>
                  </a:lnTo>
                  <a:lnTo>
                    <a:pt x="2292280" y="5637622"/>
                  </a:lnTo>
                  <a:lnTo>
                    <a:pt x="2202946" y="5592018"/>
                  </a:lnTo>
                  <a:lnTo>
                    <a:pt x="2113244" y="5547182"/>
                  </a:lnTo>
                  <a:lnTo>
                    <a:pt x="2023101" y="5503260"/>
                  </a:lnTo>
                  <a:lnTo>
                    <a:pt x="1977840" y="5481688"/>
                  </a:lnTo>
                  <a:lnTo>
                    <a:pt x="1932441" y="5460401"/>
                  </a:lnTo>
                  <a:lnTo>
                    <a:pt x="1886895" y="5439415"/>
                  </a:lnTo>
                  <a:lnTo>
                    <a:pt x="1841192" y="5418750"/>
                  </a:lnTo>
                  <a:lnTo>
                    <a:pt x="1795324" y="5398425"/>
                  </a:lnTo>
                  <a:lnTo>
                    <a:pt x="1749280" y="5378457"/>
                  </a:lnTo>
                  <a:lnTo>
                    <a:pt x="1703053" y="5358865"/>
                  </a:lnTo>
                  <a:lnTo>
                    <a:pt x="1656632" y="5339667"/>
                  </a:lnTo>
                  <a:lnTo>
                    <a:pt x="1610008" y="5320882"/>
                  </a:lnTo>
                  <a:lnTo>
                    <a:pt x="1468008" y="5264306"/>
                  </a:lnTo>
                  <a:lnTo>
                    <a:pt x="1373611" y="5225993"/>
                  </a:lnTo>
                  <a:lnTo>
                    <a:pt x="1326625" y="5206432"/>
                  </a:lnTo>
                  <a:lnTo>
                    <a:pt x="1279837" y="5186499"/>
                  </a:lnTo>
                  <a:lnTo>
                    <a:pt x="1233292" y="5166119"/>
                  </a:lnTo>
                  <a:lnTo>
                    <a:pt x="1187034" y="5145217"/>
                  </a:lnTo>
                  <a:lnTo>
                    <a:pt x="1141105" y="5123717"/>
                  </a:lnTo>
                  <a:lnTo>
                    <a:pt x="1095550" y="5101542"/>
                  </a:lnTo>
                  <a:lnTo>
                    <a:pt x="1050412" y="5078618"/>
                  </a:lnTo>
                  <a:lnTo>
                    <a:pt x="1005734" y="5054869"/>
                  </a:lnTo>
                  <a:lnTo>
                    <a:pt x="961561" y="5030219"/>
                  </a:lnTo>
                  <a:lnTo>
                    <a:pt x="917935" y="5004592"/>
                  </a:lnTo>
                  <a:lnTo>
                    <a:pt x="874901" y="4977913"/>
                  </a:lnTo>
                  <a:lnTo>
                    <a:pt x="832501" y="4950106"/>
                  </a:lnTo>
                  <a:lnTo>
                    <a:pt x="790780" y="4921095"/>
                  </a:lnTo>
                  <a:lnTo>
                    <a:pt x="749781" y="4890804"/>
                  </a:lnTo>
                  <a:lnTo>
                    <a:pt x="709548" y="4859159"/>
                  </a:lnTo>
                  <a:lnTo>
                    <a:pt x="670797" y="4827011"/>
                  </a:lnTo>
                  <a:lnTo>
                    <a:pt x="632937" y="4793727"/>
                  </a:lnTo>
                  <a:lnTo>
                    <a:pt x="595992" y="4759344"/>
                  </a:lnTo>
                  <a:lnTo>
                    <a:pt x="559981" y="4723903"/>
                  </a:lnTo>
                  <a:lnTo>
                    <a:pt x="524926" y="4687444"/>
                  </a:lnTo>
                  <a:lnTo>
                    <a:pt x="490850" y="4650006"/>
                  </a:lnTo>
                  <a:lnTo>
                    <a:pt x="457772" y="4611629"/>
                  </a:lnTo>
                  <a:lnTo>
                    <a:pt x="425714" y="4572354"/>
                  </a:lnTo>
                  <a:lnTo>
                    <a:pt x="394698" y="4532220"/>
                  </a:lnTo>
                  <a:lnTo>
                    <a:pt x="364746" y="4491266"/>
                  </a:lnTo>
                  <a:lnTo>
                    <a:pt x="335877" y="4449533"/>
                  </a:lnTo>
                  <a:lnTo>
                    <a:pt x="308114" y="4407061"/>
                  </a:lnTo>
                  <a:lnTo>
                    <a:pt x="281478" y="4363888"/>
                  </a:lnTo>
                  <a:lnTo>
                    <a:pt x="255991" y="4320056"/>
                  </a:lnTo>
                  <a:lnTo>
                    <a:pt x="231673" y="4275604"/>
                  </a:lnTo>
                  <a:lnTo>
                    <a:pt x="208547" y="4230571"/>
                  </a:lnTo>
                  <a:lnTo>
                    <a:pt x="186633" y="4184998"/>
                  </a:lnTo>
                  <a:lnTo>
                    <a:pt x="165953" y="4138925"/>
                  </a:lnTo>
                  <a:lnTo>
                    <a:pt x="146462" y="4093055"/>
                  </a:lnTo>
                  <a:lnTo>
                    <a:pt x="128115" y="4046704"/>
                  </a:lnTo>
                  <a:lnTo>
                    <a:pt x="110926" y="3999903"/>
                  </a:lnTo>
                  <a:lnTo>
                    <a:pt x="94911" y="3952685"/>
                  </a:lnTo>
                  <a:lnTo>
                    <a:pt x="80085" y="3905080"/>
                  </a:lnTo>
                  <a:lnTo>
                    <a:pt x="66465" y="3857119"/>
                  </a:lnTo>
                  <a:lnTo>
                    <a:pt x="54066" y="3808834"/>
                  </a:lnTo>
                  <a:lnTo>
                    <a:pt x="42903" y="3760255"/>
                  </a:lnTo>
                  <a:lnTo>
                    <a:pt x="32993" y="3711416"/>
                  </a:lnTo>
                  <a:lnTo>
                    <a:pt x="24351" y="3662345"/>
                  </a:lnTo>
                  <a:lnTo>
                    <a:pt x="16992" y="3613076"/>
                  </a:lnTo>
                  <a:lnTo>
                    <a:pt x="10932" y="3563639"/>
                  </a:lnTo>
                  <a:lnTo>
                    <a:pt x="6188" y="3514065"/>
                  </a:lnTo>
                  <a:lnTo>
                    <a:pt x="2773" y="3464386"/>
                  </a:lnTo>
                  <a:lnTo>
                    <a:pt x="706" y="3414633"/>
                  </a:lnTo>
                  <a:lnTo>
                    <a:pt x="0" y="3364838"/>
                  </a:lnTo>
                  <a:lnTo>
                    <a:pt x="671" y="3315031"/>
                  </a:lnTo>
                  <a:lnTo>
                    <a:pt x="2736" y="3265244"/>
                  </a:lnTo>
                  <a:lnTo>
                    <a:pt x="6447" y="3215228"/>
                  </a:lnTo>
                  <a:lnTo>
                    <a:pt x="11983" y="3165198"/>
                  </a:lnTo>
                  <a:lnTo>
                    <a:pt x="19251" y="3115195"/>
                  </a:lnTo>
                  <a:lnTo>
                    <a:pt x="28153" y="3065256"/>
                  </a:lnTo>
                  <a:lnTo>
                    <a:pt x="38595" y="3015419"/>
                  </a:lnTo>
                  <a:lnTo>
                    <a:pt x="50481" y="2965722"/>
                  </a:lnTo>
                  <a:lnTo>
                    <a:pt x="63717" y="2916205"/>
                  </a:lnTo>
                  <a:lnTo>
                    <a:pt x="78206" y="2866906"/>
                  </a:lnTo>
                  <a:lnTo>
                    <a:pt x="93853" y="2817862"/>
                  </a:lnTo>
                  <a:lnTo>
                    <a:pt x="110564" y="2769113"/>
                  </a:lnTo>
                  <a:lnTo>
                    <a:pt x="128242" y="2720697"/>
                  </a:lnTo>
                  <a:lnTo>
                    <a:pt x="146793" y="2672652"/>
                  </a:lnTo>
                  <a:lnTo>
                    <a:pt x="166120" y="2625017"/>
                  </a:lnTo>
                  <a:lnTo>
                    <a:pt x="186129" y="2577829"/>
                  </a:lnTo>
                  <a:lnTo>
                    <a:pt x="206725" y="2531128"/>
                  </a:lnTo>
                  <a:lnTo>
                    <a:pt x="227811" y="2484952"/>
                  </a:lnTo>
                  <a:lnTo>
                    <a:pt x="249293" y="2439339"/>
                  </a:lnTo>
                  <a:lnTo>
                    <a:pt x="271075" y="2394328"/>
                  </a:lnTo>
                  <a:lnTo>
                    <a:pt x="293909" y="2348352"/>
                  </a:lnTo>
                  <a:lnTo>
                    <a:pt x="317446" y="2302816"/>
                  </a:lnTo>
                  <a:lnTo>
                    <a:pt x="341673" y="2257715"/>
                  </a:lnTo>
                  <a:lnTo>
                    <a:pt x="366576" y="2213046"/>
                  </a:lnTo>
                  <a:lnTo>
                    <a:pt x="392143" y="2168807"/>
                  </a:lnTo>
                  <a:lnTo>
                    <a:pt x="418360" y="2124995"/>
                  </a:lnTo>
                  <a:lnTo>
                    <a:pt x="445213" y="2081606"/>
                  </a:lnTo>
                  <a:lnTo>
                    <a:pt x="472688" y="2038637"/>
                  </a:lnTo>
                  <a:lnTo>
                    <a:pt x="500772" y="1996086"/>
                  </a:lnTo>
                  <a:lnTo>
                    <a:pt x="529452" y="1953950"/>
                  </a:lnTo>
                  <a:lnTo>
                    <a:pt x="558714" y="1912224"/>
                  </a:lnTo>
                  <a:lnTo>
                    <a:pt x="588544" y="1870907"/>
                  </a:lnTo>
                  <a:lnTo>
                    <a:pt x="618929" y="1829996"/>
                  </a:lnTo>
                  <a:lnTo>
                    <a:pt x="649856" y="1789486"/>
                  </a:lnTo>
                  <a:lnTo>
                    <a:pt x="681311" y="1749376"/>
                  </a:lnTo>
                  <a:lnTo>
                    <a:pt x="713280" y="1709663"/>
                  </a:lnTo>
                  <a:lnTo>
                    <a:pt x="745750" y="1670342"/>
                  </a:lnTo>
                  <a:lnTo>
                    <a:pt x="778708" y="1631412"/>
                  </a:lnTo>
                  <a:lnTo>
                    <a:pt x="812139" y="1592869"/>
                  </a:lnTo>
                  <a:lnTo>
                    <a:pt x="846031" y="1554710"/>
                  </a:lnTo>
                  <a:lnTo>
                    <a:pt x="880369" y="1516932"/>
                  </a:lnTo>
                  <a:lnTo>
                    <a:pt x="915141" y="1479532"/>
                  </a:lnTo>
                  <a:lnTo>
                    <a:pt x="950333" y="1442508"/>
                  </a:lnTo>
                  <a:lnTo>
                    <a:pt x="985931" y="1405855"/>
                  </a:lnTo>
                  <a:lnTo>
                    <a:pt x="1021922" y="1369572"/>
                  </a:lnTo>
                  <a:lnTo>
                    <a:pt x="1058292" y="1333655"/>
                  </a:lnTo>
                  <a:lnTo>
                    <a:pt x="1095027" y="1298100"/>
                  </a:lnTo>
                  <a:lnTo>
                    <a:pt x="1132115" y="1262906"/>
                  </a:lnTo>
                  <a:lnTo>
                    <a:pt x="1169542" y="1228069"/>
                  </a:lnTo>
                  <a:lnTo>
                    <a:pt x="1207293" y="1193586"/>
                  </a:lnTo>
                  <a:lnTo>
                    <a:pt x="1245357" y="1159453"/>
                  </a:lnTo>
                  <a:lnTo>
                    <a:pt x="1283718" y="1125669"/>
                  </a:lnTo>
                  <a:lnTo>
                    <a:pt x="1322364" y="1092229"/>
                  </a:lnTo>
                  <a:lnTo>
                    <a:pt x="1361281" y="1059131"/>
                  </a:lnTo>
                  <a:lnTo>
                    <a:pt x="1400456" y="1026372"/>
                  </a:lnTo>
                  <a:lnTo>
                    <a:pt x="1439875" y="993949"/>
                  </a:lnTo>
                  <a:lnTo>
                    <a:pt x="1478424" y="962744"/>
                  </a:lnTo>
                  <a:lnTo>
                    <a:pt x="1517204" y="931743"/>
                  </a:lnTo>
                  <a:lnTo>
                    <a:pt x="1556218" y="900962"/>
                  </a:lnTo>
                  <a:lnTo>
                    <a:pt x="1595466" y="870417"/>
                  </a:lnTo>
                  <a:lnTo>
                    <a:pt x="1634950" y="840123"/>
                  </a:lnTo>
                  <a:lnTo>
                    <a:pt x="1674671" y="810097"/>
                  </a:lnTo>
                  <a:lnTo>
                    <a:pt x="1714631" y="780355"/>
                  </a:lnTo>
                  <a:lnTo>
                    <a:pt x="1754831" y="750912"/>
                  </a:lnTo>
                  <a:lnTo>
                    <a:pt x="1795272" y="721784"/>
                  </a:lnTo>
                  <a:lnTo>
                    <a:pt x="1835956" y="692987"/>
                  </a:lnTo>
                  <a:lnTo>
                    <a:pt x="1876884" y="664537"/>
                  </a:lnTo>
                  <a:lnTo>
                    <a:pt x="1918057" y="636450"/>
                  </a:lnTo>
                  <a:lnTo>
                    <a:pt x="1959477" y="608742"/>
                  </a:lnTo>
                  <a:lnTo>
                    <a:pt x="2001145" y="581429"/>
                  </a:lnTo>
                  <a:lnTo>
                    <a:pt x="2043062" y="554527"/>
                  </a:lnTo>
                  <a:lnTo>
                    <a:pt x="2085230" y="528051"/>
                  </a:lnTo>
                  <a:lnTo>
                    <a:pt x="2127650" y="502017"/>
                  </a:lnTo>
                  <a:lnTo>
                    <a:pt x="2170323" y="476442"/>
                  </a:lnTo>
                  <a:lnTo>
                    <a:pt x="2213251" y="451341"/>
                  </a:lnTo>
                  <a:lnTo>
                    <a:pt x="2256435" y="426730"/>
                  </a:lnTo>
                  <a:lnTo>
                    <a:pt x="2299877" y="402625"/>
                  </a:lnTo>
                  <a:lnTo>
                    <a:pt x="2343577" y="379042"/>
                  </a:lnTo>
                  <a:lnTo>
                    <a:pt x="2387537" y="355997"/>
                  </a:lnTo>
                  <a:lnTo>
                    <a:pt x="2431759" y="333506"/>
                  </a:lnTo>
                  <a:lnTo>
                    <a:pt x="2476243" y="311584"/>
                  </a:lnTo>
                  <a:lnTo>
                    <a:pt x="2520992" y="290248"/>
                  </a:lnTo>
                  <a:lnTo>
                    <a:pt x="2566006" y="269513"/>
                  </a:lnTo>
                  <a:lnTo>
                    <a:pt x="2611287" y="249396"/>
                  </a:lnTo>
                  <a:lnTo>
                    <a:pt x="2656837" y="229911"/>
                  </a:lnTo>
                  <a:lnTo>
                    <a:pt x="2702655" y="211076"/>
                  </a:lnTo>
                  <a:lnTo>
                    <a:pt x="2748745" y="192906"/>
                  </a:lnTo>
                  <a:lnTo>
                    <a:pt x="2795107" y="175417"/>
                  </a:lnTo>
                  <a:lnTo>
                    <a:pt x="2841742" y="158624"/>
                  </a:lnTo>
                  <a:lnTo>
                    <a:pt x="2888652" y="142544"/>
                  </a:lnTo>
                  <a:lnTo>
                    <a:pt x="2935839" y="127193"/>
                  </a:lnTo>
                  <a:lnTo>
                    <a:pt x="2983303" y="112587"/>
                  </a:lnTo>
                  <a:lnTo>
                    <a:pt x="3031046" y="98740"/>
                  </a:lnTo>
                  <a:lnTo>
                    <a:pt x="3079069" y="85670"/>
                  </a:lnTo>
                  <a:lnTo>
                    <a:pt x="3127374" y="73393"/>
                  </a:lnTo>
                  <a:lnTo>
                    <a:pt x="3175962" y="61923"/>
                  </a:lnTo>
                  <a:lnTo>
                    <a:pt x="3224834" y="51277"/>
                  </a:lnTo>
                  <a:lnTo>
                    <a:pt x="3273991" y="41471"/>
                  </a:lnTo>
                  <a:lnTo>
                    <a:pt x="3324860" y="33086"/>
                  </a:lnTo>
                  <a:lnTo>
                    <a:pt x="3376025" y="25485"/>
                  </a:lnTo>
                  <a:lnTo>
                    <a:pt x="3427475" y="18738"/>
                  </a:lnTo>
                  <a:lnTo>
                    <a:pt x="3479198" y="12913"/>
                  </a:lnTo>
                  <a:lnTo>
                    <a:pt x="3531182" y="8078"/>
                  </a:lnTo>
                  <a:lnTo>
                    <a:pt x="3583417" y="4300"/>
                  </a:lnTo>
                  <a:lnTo>
                    <a:pt x="3635891" y="1649"/>
                  </a:lnTo>
                  <a:lnTo>
                    <a:pt x="3688593" y="193"/>
                  </a:lnTo>
                  <a:lnTo>
                    <a:pt x="3741511" y="0"/>
                  </a:lnTo>
                  <a:lnTo>
                    <a:pt x="3791968" y="977"/>
                  </a:lnTo>
                  <a:lnTo>
                    <a:pt x="3842416" y="3042"/>
                  </a:lnTo>
                  <a:lnTo>
                    <a:pt x="3892824" y="6201"/>
                  </a:lnTo>
                  <a:lnTo>
                    <a:pt x="3943160" y="10462"/>
                  </a:lnTo>
                  <a:lnTo>
                    <a:pt x="3993394" y="15832"/>
                  </a:lnTo>
                  <a:lnTo>
                    <a:pt x="4043494" y="22318"/>
                  </a:lnTo>
                  <a:lnTo>
                    <a:pt x="4093427" y="29927"/>
                  </a:lnTo>
                  <a:lnTo>
                    <a:pt x="4143164" y="38667"/>
                  </a:lnTo>
                  <a:lnTo>
                    <a:pt x="4192672" y="48545"/>
                  </a:lnTo>
                  <a:lnTo>
                    <a:pt x="4241919" y="59568"/>
                  </a:lnTo>
                  <a:lnTo>
                    <a:pt x="4290876" y="71744"/>
                  </a:lnTo>
                  <a:lnTo>
                    <a:pt x="4339509" y="85079"/>
                  </a:lnTo>
                  <a:lnTo>
                    <a:pt x="4387787" y="99581"/>
                  </a:lnTo>
                  <a:lnTo>
                    <a:pt x="4435680" y="115258"/>
                  </a:lnTo>
                  <a:lnTo>
                    <a:pt x="4483155" y="132116"/>
                  </a:lnTo>
                  <a:lnTo>
                    <a:pt x="4530181" y="150163"/>
                  </a:lnTo>
                  <a:lnTo>
                    <a:pt x="4576727" y="169405"/>
                  </a:lnTo>
                  <a:lnTo>
                    <a:pt x="4622761" y="189851"/>
                  </a:lnTo>
                  <a:lnTo>
                    <a:pt x="4668252" y="211508"/>
                  </a:lnTo>
                  <a:lnTo>
                    <a:pt x="4712978" y="234342"/>
                  </a:lnTo>
                  <a:lnTo>
                    <a:pt x="4756711" y="258442"/>
                  </a:lnTo>
                  <a:lnTo>
                    <a:pt x="4799475" y="283767"/>
                  </a:lnTo>
                  <a:lnTo>
                    <a:pt x="4841295" y="310278"/>
                  </a:lnTo>
                  <a:lnTo>
                    <a:pt x="4882193" y="337933"/>
                  </a:lnTo>
                  <a:lnTo>
                    <a:pt x="4922194" y="366692"/>
                  </a:lnTo>
                  <a:lnTo>
                    <a:pt x="4961321" y="396516"/>
                  </a:lnTo>
                  <a:lnTo>
                    <a:pt x="4999599" y="427362"/>
                  </a:lnTo>
                  <a:lnTo>
                    <a:pt x="5037051" y="459192"/>
                  </a:lnTo>
                  <a:lnTo>
                    <a:pt x="5073701" y="491963"/>
                  </a:lnTo>
                  <a:lnTo>
                    <a:pt x="5109573" y="525637"/>
                  </a:lnTo>
                  <a:lnTo>
                    <a:pt x="5144690" y="560173"/>
                  </a:lnTo>
                  <a:lnTo>
                    <a:pt x="5179078" y="595529"/>
                  </a:lnTo>
                  <a:lnTo>
                    <a:pt x="5212759" y="631667"/>
                  </a:lnTo>
                  <a:lnTo>
                    <a:pt x="5245757" y="668544"/>
                  </a:lnTo>
                  <a:lnTo>
                    <a:pt x="5278097" y="706122"/>
                  </a:lnTo>
                  <a:lnTo>
                    <a:pt x="5309802" y="744359"/>
                  </a:lnTo>
                  <a:lnTo>
                    <a:pt x="5340895" y="783214"/>
                  </a:lnTo>
                  <a:lnTo>
                    <a:pt x="5371402" y="822649"/>
                  </a:lnTo>
                  <a:lnTo>
                    <a:pt x="5401345" y="862621"/>
                  </a:lnTo>
                  <a:lnTo>
                    <a:pt x="5430986" y="903097"/>
                  </a:lnTo>
                  <a:lnTo>
                    <a:pt x="5460313" y="943834"/>
                  </a:lnTo>
                  <a:lnTo>
                    <a:pt x="5489340" y="984819"/>
                  </a:lnTo>
                  <a:lnTo>
                    <a:pt x="5518078" y="1026038"/>
                  </a:lnTo>
                  <a:lnTo>
                    <a:pt x="5546540" y="1067478"/>
                  </a:lnTo>
                  <a:lnTo>
                    <a:pt x="5574739" y="1109127"/>
                  </a:lnTo>
                  <a:lnTo>
                    <a:pt x="5602687" y="1150970"/>
                  </a:lnTo>
                  <a:lnTo>
                    <a:pt x="5630396" y="1192995"/>
                  </a:lnTo>
                  <a:lnTo>
                    <a:pt x="5657879" y="1235187"/>
                  </a:lnTo>
                  <a:lnTo>
                    <a:pt x="5712218" y="1320025"/>
                  </a:lnTo>
                  <a:lnTo>
                    <a:pt x="5765802" y="1405377"/>
                  </a:lnTo>
                  <a:lnTo>
                    <a:pt x="5818731" y="1491136"/>
                  </a:lnTo>
                  <a:lnTo>
                    <a:pt x="5871105" y="1577198"/>
                  </a:lnTo>
                  <a:lnTo>
                    <a:pt x="5948845" y="1706627"/>
                  </a:lnTo>
                  <a:lnTo>
                    <a:pt x="6026021" y="1836767"/>
                  </a:lnTo>
                  <a:lnTo>
                    <a:pt x="6076966" y="1924664"/>
                  </a:lnTo>
                  <a:lnTo>
                    <a:pt x="6127084" y="2013019"/>
                  </a:lnTo>
                  <a:lnTo>
                    <a:pt x="6176283" y="2101863"/>
                  </a:lnTo>
                  <a:lnTo>
                    <a:pt x="6200508" y="2146478"/>
                  </a:lnTo>
                  <a:lnTo>
                    <a:pt x="6224469" y="2191227"/>
                  </a:lnTo>
                  <a:lnTo>
                    <a:pt x="6248152" y="2236114"/>
                  </a:lnTo>
                  <a:lnTo>
                    <a:pt x="6271547" y="2281143"/>
                  </a:lnTo>
                  <a:lnTo>
                    <a:pt x="6294642" y="2326317"/>
                  </a:lnTo>
                  <a:lnTo>
                    <a:pt x="6317426" y="2371642"/>
                  </a:lnTo>
                  <a:lnTo>
                    <a:pt x="6339886" y="2417119"/>
                  </a:lnTo>
                  <a:lnTo>
                    <a:pt x="6362010" y="2462754"/>
                  </a:lnTo>
                  <a:lnTo>
                    <a:pt x="6383788" y="2508550"/>
                  </a:lnTo>
                  <a:lnTo>
                    <a:pt x="6405208" y="2554511"/>
                  </a:lnTo>
                  <a:lnTo>
                    <a:pt x="6426257" y="2600642"/>
                  </a:lnTo>
                  <a:lnTo>
                    <a:pt x="6446924" y="2646945"/>
                  </a:lnTo>
                  <a:lnTo>
                    <a:pt x="6467198" y="2693425"/>
                  </a:lnTo>
                  <a:lnTo>
                    <a:pt x="6487066" y="2740086"/>
                  </a:lnTo>
                  <a:lnTo>
                    <a:pt x="6506518" y="2786931"/>
                  </a:lnTo>
                  <a:lnTo>
                    <a:pt x="6525221" y="2832754"/>
                  </a:lnTo>
                  <a:lnTo>
                    <a:pt x="6543516" y="2878796"/>
                  </a:lnTo>
                  <a:lnTo>
                    <a:pt x="6561395" y="2925050"/>
                  </a:lnTo>
                  <a:lnTo>
                    <a:pt x="6578845" y="2971509"/>
                  </a:lnTo>
                  <a:lnTo>
                    <a:pt x="6595858" y="3018166"/>
                  </a:lnTo>
                  <a:lnTo>
                    <a:pt x="6612423" y="3065016"/>
                  </a:lnTo>
                  <a:lnTo>
                    <a:pt x="6628531" y="3112052"/>
                  </a:lnTo>
                  <a:lnTo>
                    <a:pt x="6644171" y="3159266"/>
                  </a:lnTo>
                  <a:lnTo>
                    <a:pt x="6659333" y="3206652"/>
                  </a:lnTo>
                  <a:lnTo>
                    <a:pt x="6674007" y="3254203"/>
                  </a:lnTo>
                  <a:lnTo>
                    <a:pt x="6688184" y="3301914"/>
                  </a:lnTo>
                  <a:lnTo>
                    <a:pt x="6701853" y="3349776"/>
                  </a:lnTo>
                  <a:lnTo>
                    <a:pt x="6715005" y="3397785"/>
                  </a:lnTo>
                  <a:lnTo>
                    <a:pt x="6727628" y="3445932"/>
                  </a:lnTo>
                  <a:lnTo>
                    <a:pt x="6739714" y="3494211"/>
                  </a:lnTo>
                  <a:lnTo>
                    <a:pt x="6751252" y="3542616"/>
                  </a:lnTo>
                  <a:lnTo>
                    <a:pt x="6762232" y="3591140"/>
                  </a:lnTo>
                  <a:lnTo>
                    <a:pt x="6772644" y="3639776"/>
                  </a:lnTo>
                  <a:lnTo>
                    <a:pt x="6782479" y="3688518"/>
                  </a:lnTo>
                  <a:lnTo>
                    <a:pt x="6791725" y="3737359"/>
                  </a:lnTo>
                  <a:lnTo>
                    <a:pt x="6800374" y="3786293"/>
                  </a:lnTo>
                  <a:lnTo>
                    <a:pt x="6808414" y="3835312"/>
                  </a:lnTo>
                  <a:lnTo>
                    <a:pt x="6815837" y="3884410"/>
                  </a:lnTo>
                  <a:lnTo>
                    <a:pt x="6822632" y="3933581"/>
                  </a:lnTo>
                  <a:lnTo>
                    <a:pt x="6828789" y="3982817"/>
                  </a:lnTo>
                  <a:lnTo>
                    <a:pt x="6834297" y="4032113"/>
                  </a:lnTo>
                  <a:lnTo>
                    <a:pt x="6839148" y="4081461"/>
                  </a:lnTo>
                  <a:lnTo>
                    <a:pt x="6843331" y="4130855"/>
                  </a:lnTo>
                  <a:lnTo>
                    <a:pt x="6846836" y="4180288"/>
                  </a:lnTo>
                  <a:lnTo>
                    <a:pt x="6849652" y="4229754"/>
                  </a:lnTo>
                  <a:lnTo>
                    <a:pt x="6851771" y="4279246"/>
                  </a:lnTo>
                  <a:lnTo>
                    <a:pt x="6853181" y="4328757"/>
                  </a:lnTo>
                  <a:lnTo>
                    <a:pt x="6853874" y="4378280"/>
                  </a:lnTo>
                  <a:close/>
                </a:path>
              </a:pathLst>
            </a:custGeom>
            <a:solidFill>
              <a:srgbClr val="3778D3">
                <a:alpha val="1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9609" y="2915816"/>
              <a:ext cx="7353299" cy="5857874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250503" y="7435345"/>
            <a:ext cx="7319645" cy="1099820"/>
          </a:xfrm>
          <a:custGeom>
            <a:avLst/>
            <a:gdLst/>
            <a:ahLst/>
            <a:cxnLst/>
            <a:rect l="l" t="t" r="r" b="b"/>
            <a:pathLst>
              <a:path w="7319645" h="1099820">
                <a:moveTo>
                  <a:pt x="6769416" y="1099560"/>
                </a:moveTo>
                <a:lnTo>
                  <a:pt x="526589" y="1099560"/>
                </a:lnTo>
                <a:lnTo>
                  <a:pt x="526589" y="1095689"/>
                </a:lnTo>
                <a:lnTo>
                  <a:pt x="478722" y="1091668"/>
                </a:lnTo>
                <a:lnTo>
                  <a:pt x="432046" y="1083596"/>
                </a:lnTo>
                <a:lnTo>
                  <a:pt x="386749" y="1071652"/>
                </a:lnTo>
                <a:lnTo>
                  <a:pt x="343017" y="1056016"/>
                </a:lnTo>
                <a:lnTo>
                  <a:pt x="301038" y="1036866"/>
                </a:lnTo>
                <a:lnTo>
                  <a:pt x="261000" y="1014383"/>
                </a:lnTo>
                <a:lnTo>
                  <a:pt x="223088" y="988745"/>
                </a:lnTo>
                <a:lnTo>
                  <a:pt x="187490" y="960132"/>
                </a:lnTo>
                <a:lnTo>
                  <a:pt x="154395" y="928722"/>
                </a:lnTo>
                <a:lnTo>
                  <a:pt x="123988" y="894695"/>
                </a:lnTo>
                <a:lnTo>
                  <a:pt x="96457" y="858231"/>
                </a:lnTo>
                <a:lnTo>
                  <a:pt x="71990" y="819508"/>
                </a:lnTo>
                <a:lnTo>
                  <a:pt x="50773" y="778706"/>
                </a:lnTo>
                <a:lnTo>
                  <a:pt x="32994" y="736004"/>
                </a:lnTo>
                <a:lnTo>
                  <a:pt x="18840" y="691581"/>
                </a:lnTo>
                <a:lnTo>
                  <a:pt x="8498" y="645616"/>
                </a:lnTo>
                <a:lnTo>
                  <a:pt x="2155" y="598290"/>
                </a:lnTo>
                <a:lnTo>
                  <a:pt x="0" y="549780"/>
                </a:lnTo>
                <a:lnTo>
                  <a:pt x="2121" y="501270"/>
                </a:lnTo>
                <a:lnTo>
                  <a:pt x="8370" y="453944"/>
                </a:lnTo>
                <a:lnTo>
                  <a:pt x="18571" y="407979"/>
                </a:lnTo>
                <a:lnTo>
                  <a:pt x="32547" y="363556"/>
                </a:lnTo>
                <a:lnTo>
                  <a:pt x="50125" y="320854"/>
                </a:lnTo>
                <a:lnTo>
                  <a:pt x="71129" y="280052"/>
                </a:lnTo>
                <a:lnTo>
                  <a:pt x="95383" y="241329"/>
                </a:lnTo>
                <a:lnTo>
                  <a:pt x="122713" y="204865"/>
                </a:lnTo>
                <a:lnTo>
                  <a:pt x="152943" y="170838"/>
                </a:lnTo>
                <a:lnTo>
                  <a:pt x="185897" y="139428"/>
                </a:lnTo>
                <a:lnTo>
                  <a:pt x="221401" y="110815"/>
                </a:lnTo>
                <a:lnTo>
                  <a:pt x="259279" y="85177"/>
                </a:lnTo>
                <a:lnTo>
                  <a:pt x="299355" y="62693"/>
                </a:lnTo>
                <a:lnTo>
                  <a:pt x="341456" y="43544"/>
                </a:lnTo>
                <a:lnTo>
                  <a:pt x="385405" y="27908"/>
                </a:lnTo>
                <a:lnTo>
                  <a:pt x="431027" y="15964"/>
                </a:lnTo>
                <a:lnTo>
                  <a:pt x="478146" y="7892"/>
                </a:lnTo>
                <a:lnTo>
                  <a:pt x="526589" y="3871"/>
                </a:lnTo>
                <a:lnTo>
                  <a:pt x="526589" y="0"/>
                </a:lnTo>
                <a:lnTo>
                  <a:pt x="6769416" y="0"/>
                </a:lnTo>
                <a:lnTo>
                  <a:pt x="6817172" y="2030"/>
                </a:lnTo>
                <a:lnTo>
                  <a:pt x="6863740" y="8010"/>
                </a:lnTo>
                <a:lnTo>
                  <a:pt x="6908959" y="17770"/>
                </a:lnTo>
                <a:lnTo>
                  <a:pt x="6952672" y="31140"/>
                </a:lnTo>
                <a:lnTo>
                  <a:pt x="6994718" y="47951"/>
                </a:lnTo>
                <a:lnTo>
                  <a:pt x="7034938" y="68034"/>
                </a:lnTo>
                <a:lnTo>
                  <a:pt x="7073173" y="91219"/>
                </a:lnTo>
                <a:lnTo>
                  <a:pt x="7109265" y="117337"/>
                </a:lnTo>
                <a:lnTo>
                  <a:pt x="7143053" y="146218"/>
                </a:lnTo>
                <a:lnTo>
                  <a:pt x="7174379" y="177694"/>
                </a:lnTo>
                <a:lnTo>
                  <a:pt x="7203083" y="211595"/>
                </a:lnTo>
                <a:lnTo>
                  <a:pt x="7229006" y="247752"/>
                </a:lnTo>
                <a:lnTo>
                  <a:pt x="7251990" y="285995"/>
                </a:lnTo>
                <a:lnTo>
                  <a:pt x="7271874" y="326154"/>
                </a:lnTo>
                <a:lnTo>
                  <a:pt x="7288500" y="368062"/>
                </a:lnTo>
                <a:lnTo>
                  <a:pt x="7301708" y="411547"/>
                </a:lnTo>
                <a:lnTo>
                  <a:pt x="7311340" y="456442"/>
                </a:lnTo>
                <a:lnTo>
                  <a:pt x="7317236" y="502576"/>
                </a:lnTo>
                <a:lnTo>
                  <a:pt x="7319237" y="549780"/>
                </a:lnTo>
                <a:lnTo>
                  <a:pt x="7317205" y="596984"/>
                </a:lnTo>
                <a:lnTo>
                  <a:pt x="7311225" y="643118"/>
                </a:lnTo>
                <a:lnTo>
                  <a:pt x="7301465" y="688013"/>
                </a:lnTo>
                <a:lnTo>
                  <a:pt x="7288094" y="731498"/>
                </a:lnTo>
                <a:lnTo>
                  <a:pt x="7271281" y="773406"/>
                </a:lnTo>
                <a:lnTo>
                  <a:pt x="7251197" y="813565"/>
                </a:lnTo>
                <a:lnTo>
                  <a:pt x="7228010" y="851808"/>
                </a:lnTo>
                <a:lnTo>
                  <a:pt x="7201890" y="887965"/>
                </a:lnTo>
                <a:lnTo>
                  <a:pt x="7173007" y="921866"/>
                </a:lnTo>
                <a:lnTo>
                  <a:pt x="7141528" y="953342"/>
                </a:lnTo>
                <a:lnTo>
                  <a:pt x="7107625" y="982223"/>
                </a:lnTo>
                <a:lnTo>
                  <a:pt x="7071466" y="1008341"/>
                </a:lnTo>
                <a:lnTo>
                  <a:pt x="7033220" y="1031526"/>
                </a:lnTo>
                <a:lnTo>
                  <a:pt x="6993058" y="1051609"/>
                </a:lnTo>
                <a:lnTo>
                  <a:pt x="6951147" y="1068420"/>
                </a:lnTo>
                <a:lnTo>
                  <a:pt x="6907659" y="1081790"/>
                </a:lnTo>
                <a:lnTo>
                  <a:pt x="6862761" y="1091550"/>
                </a:lnTo>
                <a:lnTo>
                  <a:pt x="6816624" y="1097530"/>
                </a:lnTo>
                <a:lnTo>
                  <a:pt x="6769416" y="1099560"/>
                </a:lnTo>
                <a:close/>
              </a:path>
            </a:pathLst>
          </a:custGeom>
          <a:solidFill>
            <a:srgbClr val="3778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54263" y="7669784"/>
            <a:ext cx="5379720" cy="630942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188085" marR="5080" indent="-1176020">
              <a:lnSpc>
                <a:spcPts val="4290"/>
              </a:lnSpc>
              <a:spcBef>
                <a:spcPts val="620"/>
              </a:spcBef>
            </a:pPr>
            <a:r>
              <a:rPr lang="ru-RU" sz="3950" dirty="0">
                <a:latin typeface="Trebuchet MS"/>
                <a:cs typeface="Trebuchet MS"/>
              </a:rPr>
              <a:t>Заплатин Антон </a:t>
            </a:r>
            <a:endParaRPr sz="39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1708" y="2957463"/>
            <a:ext cx="8250491" cy="26041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0"/>
              </a:spcBef>
            </a:pPr>
            <a:r>
              <a:rPr lang="ru-RU" sz="4800" b="0" i="0" dirty="0">
                <a:solidFill>
                  <a:srgbClr val="1A1A1A"/>
                </a:solidFill>
                <a:effectLst/>
                <a:latin typeface="YS Text"/>
              </a:rPr>
              <a:t>Вызовы цифровой </a:t>
            </a:r>
            <a:r>
              <a:rPr lang="ru-RU" sz="4800" b="0" i="0">
                <a:solidFill>
                  <a:srgbClr val="1A1A1A"/>
                </a:solidFill>
                <a:effectLst/>
                <a:latin typeface="YS Text"/>
              </a:rPr>
              <a:t>трансформации </a:t>
            </a:r>
            <a:r>
              <a:rPr lang="ru-RU" sz="4800" b="0" i="0" smtClean="0">
                <a:solidFill>
                  <a:srgbClr val="1A1A1A"/>
                </a:solidFill>
                <a:effectLst/>
                <a:latin typeface="YS Text"/>
              </a:rPr>
              <a:t>образования</a:t>
            </a:r>
            <a:r>
              <a:rPr lang="ru-RU" sz="480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4800" smtClean="0">
                <a:solidFill>
                  <a:srgbClr val="1A1A1A"/>
                </a:solidFill>
                <a:latin typeface="YS Text"/>
              </a:rPr>
              <a:t>11.01.2023</a:t>
            </a:r>
            <a:endParaRPr lang="ru-RU" sz="4800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8272" y="2147504"/>
            <a:ext cx="85261" cy="852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95645" y="1861950"/>
            <a:ext cx="3989070" cy="14325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0"/>
              </a:spcBef>
            </a:pPr>
            <a:r>
              <a:rPr sz="2650" spc="145" dirty="0">
                <a:solidFill>
                  <a:srgbClr val="FFFFFF"/>
                </a:solidFill>
                <a:latin typeface="Calibri"/>
                <a:cs typeface="Calibri"/>
              </a:rPr>
              <a:t>Люди </a:t>
            </a:r>
            <a:r>
              <a:rPr sz="2650" spc="445" dirty="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sz="2650" spc="135" dirty="0">
                <a:solidFill>
                  <a:srgbClr val="FFFFFF"/>
                </a:solidFill>
                <a:latin typeface="Calibri"/>
                <a:cs typeface="Calibri"/>
              </a:rPr>
              <a:t>очень </a:t>
            </a:r>
            <a:r>
              <a:rPr sz="2650" spc="150" dirty="0">
                <a:solidFill>
                  <a:srgbClr val="FFFFFF"/>
                </a:solidFill>
                <a:latin typeface="Calibri"/>
                <a:cs typeface="Calibri"/>
              </a:rPr>
              <a:t>ценят </a:t>
            </a:r>
            <a:r>
              <a:rPr sz="265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120" dirty="0">
                <a:solidFill>
                  <a:srgbClr val="FFFFFF"/>
                </a:solidFill>
                <a:latin typeface="Calibri"/>
                <a:cs typeface="Calibri"/>
              </a:rPr>
              <a:t>персонализацию </a:t>
            </a:r>
            <a:r>
              <a:rPr sz="2650" spc="254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65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150" dirty="0">
                <a:solidFill>
                  <a:srgbClr val="FFFFFF"/>
                </a:solidFill>
                <a:latin typeface="Calibri"/>
                <a:cs typeface="Calibri"/>
              </a:rPr>
              <a:t>индивидуальный</a:t>
            </a:r>
            <a:r>
              <a:rPr sz="26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70" dirty="0">
                <a:solidFill>
                  <a:srgbClr val="FFFFFF"/>
                </a:solidFill>
                <a:latin typeface="Calibri"/>
                <a:cs typeface="Calibri"/>
              </a:rPr>
              <a:t>подход</a:t>
            </a:r>
            <a:endParaRPr sz="26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8272" y="4023259"/>
            <a:ext cx="85261" cy="852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95645" y="3737705"/>
            <a:ext cx="4827905" cy="9632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0"/>
              </a:spcBef>
            </a:pPr>
            <a:r>
              <a:rPr sz="2650" spc="285" dirty="0">
                <a:solidFill>
                  <a:srgbClr val="FFFFFF"/>
                </a:solidFill>
                <a:latin typeface="Calibri"/>
                <a:cs typeface="Calibri"/>
              </a:rPr>
              <a:t>Они</a:t>
            </a:r>
            <a:r>
              <a:rPr sz="26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160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2650" spc="60" dirty="0">
                <a:solidFill>
                  <a:srgbClr val="FFFFFF"/>
                </a:solidFill>
                <a:latin typeface="Calibri"/>
                <a:cs typeface="Calibri"/>
              </a:rPr>
              <a:t> разделяют </a:t>
            </a:r>
            <a:r>
              <a:rPr sz="2650" spc="114" dirty="0">
                <a:solidFill>
                  <a:srgbClr val="FFFFFF"/>
                </a:solidFill>
                <a:latin typeface="Calibri"/>
                <a:cs typeface="Calibri"/>
              </a:rPr>
              <a:t>реальный</a:t>
            </a:r>
            <a:r>
              <a:rPr sz="26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254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650" spc="-5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160" dirty="0">
                <a:solidFill>
                  <a:srgbClr val="FFFFFF"/>
                </a:solidFill>
                <a:latin typeface="Calibri"/>
                <a:cs typeface="Calibri"/>
              </a:rPr>
              <a:t>виртуальный</a:t>
            </a:r>
            <a:r>
              <a:rPr sz="26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160" dirty="0">
                <a:solidFill>
                  <a:srgbClr val="FFFFFF"/>
                </a:solidFill>
                <a:latin typeface="Calibri"/>
                <a:cs typeface="Calibri"/>
              </a:rPr>
              <a:t>миры</a:t>
            </a:r>
            <a:endParaRPr sz="26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8272" y="5430075"/>
            <a:ext cx="85261" cy="8526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95645" y="5204307"/>
            <a:ext cx="5244465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spc="125" dirty="0">
                <a:solidFill>
                  <a:srgbClr val="FFFFFF"/>
                </a:solidFill>
                <a:latin typeface="Calibri"/>
                <a:cs typeface="Calibri"/>
              </a:rPr>
              <a:t>Дети-альфа</a:t>
            </a:r>
            <a:r>
              <a:rPr sz="26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75" dirty="0">
                <a:solidFill>
                  <a:srgbClr val="FFFFFF"/>
                </a:solidFill>
                <a:latin typeface="Calibri"/>
                <a:cs typeface="Calibri"/>
              </a:rPr>
              <a:t>создают</a:t>
            </a:r>
            <a:r>
              <a:rPr sz="26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140" dirty="0">
                <a:solidFill>
                  <a:srgbClr val="FFFFFF"/>
                </a:solidFill>
                <a:latin typeface="Calibri"/>
                <a:cs typeface="Calibri"/>
              </a:rPr>
              <a:t>совершенно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5645" y="5673245"/>
            <a:ext cx="3244215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spc="175" dirty="0">
                <a:solidFill>
                  <a:srgbClr val="FFFFFF"/>
                </a:solidFill>
                <a:latin typeface="Calibri"/>
                <a:cs typeface="Calibri"/>
              </a:rPr>
              <a:t>новый</a:t>
            </a:r>
            <a:r>
              <a:rPr sz="26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215" dirty="0">
                <a:solidFill>
                  <a:srgbClr val="FFFFFF"/>
                </a:solidFill>
                <a:latin typeface="Calibri"/>
                <a:cs typeface="Calibri"/>
              </a:rPr>
              <a:t>тип</a:t>
            </a:r>
            <a:r>
              <a:rPr sz="26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145" dirty="0">
                <a:solidFill>
                  <a:srgbClr val="FFFFFF"/>
                </a:solidFill>
                <a:latin typeface="Calibri"/>
                <a:cs typeface="Calibri"/>
              </a:rPr>
              <a:t>контента</a:t>
            </a:r>
            <a:endParaRPr sz="26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8272" y="6836892"/>
            <a:ext cx="85261" cy="8526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95645" y="6611123"/>
            <a:ext cx="4975225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spc="285" dirty="0">
                <a:solidFill>
                  <a:srgbClr val="FFFFFF"/>
                </a:solidFill>
                <a:latin typeface="Calibri"/>
                <a:cs typeface="Calibri"/>
              </a:rPr>
              <a:t>Они</a:t>
            </a:r>
            <a:r>
              <a:rPr sz="26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175" dirty="0">
                <a:solidFill>
                  <a:srgbClr val="FFFFFF"/>
                </a:solidFill>
                <a:latin typeface="Calibri"/>
                <a:cs typeface="Calibri"/>
              </a:rPr>
              <a:t>лучше</a:t>
            </a:r>
            <a:r>
              <a:rPr sz="26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40" dirty="0">
                <a:solidFill>
                  <a:srgbClr val="FFFFFF"/>
                </a:solidFill>
                <a:latin typeface="Calibri"/>
                <a:cs typeface="Calibri"/>
              </a:rPr>
              <a:t>ладят</a:t>
            </a:r>
            <a:r>
              <a:rPr sz="26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16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6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100" dirty="0">
                <a:solidFill>
                  <a:srgbClr val="FFFFFF"/>
                </a:solidFill>
                <a:latin typeface="Calibri"/>
                <a:cs typeface="Calibri"/>
              </a:rPr>
              <a:t>родителями</a:t>
            </a:r>
            <a:endParaRPr sz="26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8272" y="7774770"/>
            <a:ext cx="85261" cy="8526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95645" y="7489215"/>
            <a:ext cx="4175125" cy="14325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0"/>
              </a:spcBef>
            </a:pPr>
            <a:r>
              <a:rPr sz="2650" spc="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6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250" dirty="0">
                <a:solidFill>
                  <a:srgbClr val="FFFFFF"/>
                </a:solidFill>
                <a:latin typeface="Calibri"/>
                <a:cs typeface="Calibri"/>
              </a:rPr>
              <a:t>них</a:t>
            </a:r>
            <a:r>
              <a:rPr sz="26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140" dirty="0">
                <a:solidFill>
                  <a:srgbClr val="FFFFFF"/>
                </a:solidFill>
                <a:latin typeface="Calibri"/>
                <a:cs typeface="Calibri"/>
              </a:rPr>
              <a:t>высокие</a:t>
            </a:r>
            <a:r>
              <a:rPr sz="26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95" dirty="0">
                <a:solidFill>
                  <a:srgbClr val="FFFFFF"/>
                </a:solidFill>
                <a:latin typeface="Calibri"/>
                <a:cs typeface="Calibri"/>
              </a:rPr>
              <a:t>моральные </a:t>
            </a:r>
            <a:r>
              <a:rPr sz="2650" spc="-5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85" dirty="0">
                <a:solidFill>
                  <a:srgbClr val="FFFFFF"/>
                </a:solidFill>
                <a:latin typeface="Calibri"/>
                <a:cs typeface="Calibri"/>
              </a:rPr>
              <a:t>стандарты, </a:t>
            </a:r>
            <a:r>
              <a:rPr sz="2650" spc="254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650" spc="195" dirty="0">
                <a:solidFill>
                  <a:srgbClr val="FFFFFF"/>
                </a:solidFill>
                <a:latin typeface="Calibri"/>
                <a:cs typeface="Calibri"/>
              </a:rPr>
              <a:t>они </a:t>
            </a:r>
            <a:r>
              <a:rPr sz="2650" spc="145" dirty="0">
                <a:solidFill>
                  <a:srgbClr val="FFFFFF"/>
                </a:solidFill>
                <a:latin typeface="Calibri"/>
                <a:cs typeface="Calibri"/>
              </a:rPr>
              <a:t>тонко </a:t>
            </a:r>
            <a:r>
              <a:rPr sz="265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210" dirty="0">
                <a:solidFill>
                  <a:srgbClr val="FFFFFF"/>
                </a:solidFill>
                <a:latin typeface="Calibri"/>
                <a:cs typeface="Calibri"/>
              </a:rPr>
              <a:t>чувствуют</a:t>
            </a:r>
            <a:r>
              <a:rPr sz="26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114" dirty="0">
                <a:solidFill>
                  <a:srgbClr val="FFFFFF"/>
                </a:solidFill>
                <a:latin typeface="Calibri"/>
                <a:cs typeface="Calibri"/>
              </a:rPr>
              <a:t>фальшь</a:t>
            </a:r>
            <a:endParaRPr sz="265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55668" y="2416175"/>
            <a:ext cx="95250" cy="9524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38055" y="631555"/>
            <a:ext cx="11573510" cy="306451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pc="565" dirty="0">
                <a:latin typeface="Calibri"/>
                <a:cs typeface="Calibri"/>
              </a:rPr>
              <a:t>Поколение</a:t>
            </a:r>
            <a:r>
              <a:rPr spc="165" dirty="0">
                <a:latin typeface="Calibri"/>
                <a:cs typeface="Calibri"/>
              </a:rPr>
              <a:t> </a:t>
            </a:r>
            <a:r>
              <a:rPr spc="254" dirty="0">
                <a:latin typeface="Arial"/>
                <a:cs typeface="Arial"/>
              </a:rPr>
              <a:t>α</a:t>
            </a:r>
          </a:p>
          <a:p>
            <a:pPr marL="6274435" marR="5080" indent="94615">
              <a:lnSpc>
                <a:spcPct val="114599"/>
              </a:lnSpc>
              <a:spcBef>
                <a:spcPts val="150"/>
              </a:spcBef>
            </a:pPr>
            <a:r>
              <a:rPr sz="3000" b="0" spc="300" dirty="0">
                <a:latin typeface="Calibri"/>
                <a:cs typeface="Calibri"/>
              </a:rPr>
              <a:t>Они </a:t>
            </a:r>
            <a:r>
              <a:rPr sz="3000" b="0" spc="160" dirty="0">
                <a:latin typeface="Calibri"/>
                <a:cs typeface="Calibri"/>
              </a:rPr>
              <a:t>не </a:t>
            </a:r>
            <a:r>
              <a:rPr sz="3000" b="0" spc="175" dirty="0">
                <a:latin typeface="Calibri"/>
                <a:cs typeface="Calibri"/>
              </a:rPr>
              <a:t>могут </a:t>
            </a:r>
            <a:r>
              <a:rPr sz="3000" b="0" spc="30" dirty="0">
                <a:latin typeface="Calibri"/>
                <a:cs typeface="Calibri"/>
              </a:rPr>
              <a:t>долго </a:t>
            </a:r>
            <a:r>
              <a:rPr sz="3000" b="0" spc="35" dirty="0">
                <a:latin typeface="Calibri"/>
                <a:cs typeface="Calibri"/>
              </a:rPr>
              <a:t> </a:t>
            </a:r>
            <a:r>
              <a:rPr sz="3000" b="0" spc="130" dirty="0">
                <a:latin typeface="Calibri"/>
                <a:cs typeface="Calibri"/>
              </a:rPr>
              <a:t>концентрироваться</a:t>
            </a:r>
            <a:r>
              <a:rPr sz="3000" b="0" spc="55" dirty="0">
                <a:latin typeface="Calibri"/>
                <a:cs typeface="Calibri"/>
              </a:rPr>
              <a:t> </a:t>
            </a:r>
            <a:r>
              <a:rPr sz="3000" b="0" spc="130" dirty="0">
                <a:latin typeface="Calibri"/>
                <a:cs typeface="Calibri"/>
              </a:rPr>
              <a:t>на</a:t>
            </a:r>
            <a:r>
              <a:rPr sz="3000" b="0" spc="60" dirty="0">
                <a:latin typeface="Calibri"/>
                <a:cs typeface="Calibri"/>
              </a:rPr>
              <a:t> </a:t>
            </a:r>
            <a:r>
              <a:rPr sz="3000" b="0" spc="150" dirty="0">
                <a:latin typeface="Calibri"/>
                <a:cs typeface="Calibri"/>
              </a:rPr>
              <a:t>чем-то </a:t>
            </a:r>
            <a:r>
              <a:rPr sz="3000" b="0" spc="-665" dirty="0">
                <a:latin typeface="Calibri"/>
                <a:cs typeface="Calibri"/>
              </a:rPr>
              <a:t> </a:t>
            </a:r>
            <a:r>
              <a:rPr sz="3000" b="0" spc="75" dirty="0">
                <a:latin typeface="Calibri"/>
                <a:cs typeface="Calibri"/>
              </a:rPr>
              <a:t>одном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55668" y="4511675"/>
            <a:ext cx="95250" cy="9524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899994" y="4194156"/>
            <a:ext cx="536702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3000" spc="170" dirty="0">
                <a:solidFill>
                  <a:srgbClr val="FFFFFF"/>
                </a:solidFill>
                <a:latin typeface="Calibri"/>
                <a:cs typeface="Calibri"/>
              </a:rPr>
              <a:t>Примерно </a:t>
            </a:r>
            <a:r>
              <a:rPr sz="3000" spc="210" dirty="0">
                <a:solidFill>
                  <a:srgbClr val="FFFFFF"/>
                </a:solidFill>
                <a:latin typeface="Calibri"/>
                <a:cs typeface="Calibri"/>
              </a:rPr>
              <a:t>40 </a:t>
            </a:r>
            <a:r>
              <a:rPr sz="3000" spc="375" dirty="0">
                <a:solidFill>
                  <a:srgbClr val="FFFFFF"/>
                </a:solidFill>
                <a:latin typeface="Calibri"/>
                <a:cs typeface="Calibri"/>
              </a:rPr>
              <a:t>% </a:t>
            </a:r>
            <a:r>
              <a:rPr sz="3000" spc="90" dirty="0">
                <a:solidFill>
                  <a:srgbClr val="FFFFFF"/>
                </a:solidFill>
                <a:latin typeface="Calibri"/>
                <a:cs typeface="Calibri"/>
              </a:rPr>
              <a:t>детей </a:t>
            </a:r>
            <a:r>
              <a:rPr sz="3000" spc="160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30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45" dirty="0">
                <a:solidFill>
                  <a:srgbClr val="FFFFFF"/>
                </a:solidFill>
                <a:latin typeface="Calibri"/>
                <a:cs typeface="Calibri"/>
              </a:rPr>
              <a:t>получат</a:t>
            </a:r>
            <a:r>
              <a:rPr sz="3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45" dirty="0">
                <a:solidFill>
                  <a:srgbClr val="FFFFFF"/>
                </a:solidFill>
                <a:latin typeface="Calibri"/>
                <a:cs typeface="Calibri"/>
              </a:rPr>
              <a:t>высшего</a:t>
            </a:r>
            <a:r>
              <a:rPr sz="3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70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55668" y="6083300"/>
            <a:ext cx="95250" cy="9524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1899994" y="5765781"/>
            <a:ext cx="461899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3000" spc="135" dirty="0">
                <a:solidFill>
                  <a:srgbClr val="FFFFFF"/>
                </a:solidFill>
                <a:latin typeface="Calibri"/>
                <a:cs typeface="Calibri"/>
              </a:rPr>
              <a:t>Люди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47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FFFFFF"/>
                </a:solidFill>
                <a:latin typeface="Calibri"/>
                <a:cs typeface="Calibri"/>
              </a:rPr>
              <a:t>будут</a:t>
            </a:r>
            <a:r>
              <a:rPr sz="3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30" dirty="0">
                <a:solidFill>
                  <a:srgbClr val="FFFFFF"/>
                </a:solidFill>
                <a:latin typeface="Calibri"/>
                <a:cs typeface="Calibri"/>
              </a:rPr>
              <a:t>долго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05" dirty="0">
                <a:solidFill>
                  <a:srgbClr val="FFFFFF"/>
                </a:solidFill>
                <a:latin typeface="Calibri"/>
                <a:cs typeface="Calibri"/>
              </a:rPr>
              <a:t>жить. </a:t>
            </a:r>
            <a:r>
              <a:rPr sz="3000" spc="-6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95" dirty="0">
                <a:solidFill>
                  <a:srgbClr val="FFFFFF"/>
                </a:solidFill>
                <a:latin typeface="Calibri"/>
                <a:cs typeface="Calibri"/>
              </a:rPr>
              <a:t>Возможно,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3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35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3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75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55668" y="7654925"/>
            <a:ext cx="95250" cy="952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1946" y="2713645"/>
            <a:ext cx="4416684" cy="643848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1899994" y="7337406"/>
            <a:ext cx="5205095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3000" spc="320" dirty="0">
                <a:solidFill>
                  <a:srgbClr val="FFFFFF"/>
                </a:solidFill>
                <a:latin typeface="Calibri"/>
                <a:cs typeface="Calibri"/>
              </a:rPr>
              <a:t>Им </a:t>
            </a:r>
            <a:r>
              <a:rPr sz="3000" spc="114" dirty="0">
                <a:solidFill>
                  <a:srgbClr val="FFFFFF"/>
                </a:solidFill>
                <a:latin typeface="Calibri"/>
                <a:cs typeface="Calibri"/>
              </a:rPr>
              <a:t>придется </a:t>
            </a:r>
            <a:r>
              <a:rPr sz="3000" spc="85" dirty="0">
                <a:solidFill>
                  <a:srgbClr val="FFFFFF"/>
                </a:solidFill>
                <a:latin typeface="Calibri"/>
                <a:cs typeface="Calibri"/>
              </a:rPr>
              <a:t>развивать </a:t>
            </a:r>
            <a:r>
              <a:rPr sz="3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35" dirty="0">
                <a:solidFill>
                  <a:srgbClr val="FFFFFF"/>
                </a:solidFill>
                <a:latin typeface="Calibri"/>
                <a:cs typeface="Calibri"/>
              </a:rPr>
              <a:t>эмоциональный </a:t>
            </a:r>
            <a:r>
              <a:rPr sz="3000" spc="120" dirty="0">
                <a:solidFill>
                  <a:srgbClr val="FFFFFF"/>
                </a:solidFill>
                <a:latin typeface="Calibri"/>
                <a:cs typeface="Calibri"/>
              </a:rPr>
              <a:t>интеллект </a:t>
            </a:r>
            <a:r>
              <a:rPr sz="30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300" dirty="0">
                <a:solidFill>
                  <a:srgbClr val="FFFFFF"/>
                </a:solidFill>
                <a:latin typeface="Calibri"/>
                <a:cs typeface="Calibri"/>
              </a:rPr>
              <a:t>Они</a:t>
            </a:r>
            <a:r>
              <a:rPr sz="3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95" dirty="0">
                <a:solidFill>
                  <a:srgbClr val="FFFFFF"/>
                </a:solidFill>
                <a:latin typeface="Calibri"/>
                <a:cs typeface="Calibri"/>
              </a:rPr>
              <a:t>станут</a:t>
            </a:r>
            <a:r>
              <a:rPr sz="3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60" dirty="0">
                <a:solidFill>
                  <a:srgbClr val="FFFFFF"/>
                </a:solidFill>
                <a:latin typeface="Calibri"/>
                <a:cs typeface="Calibri"/>
              </a:rPr>
              <a:t>движущей</a:t>
            </a:r>
            <a:r>
              <a:rPr sz="3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45" dirty="0">
                <a:solidFill>
                  <a:srgbClr val="FFFFFF"/>
                </a:solidFill>
                <a:latin typeface="Calibri"/>
                <a:cs typeface="Calibri"/>
              </a:rPr>
              <a:t>силой </a:t>
            </a:r>
            <a:r>
              <a:rPr sz="3000" spc="-6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05" dirty="0">
                <a:solidFill>
                  <a:srgbClr val="FFFFFF"/>
                </a:solidFill>
                <a:latin typeface="Calibri"/>
                <a:cs typeface="Calibri"/>
              </a:rPr>
              <a:t>прогресса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6849" y="3300755"/>
            <a:ext cx="104775" cy="1047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6849" y="4196105"/>
            <a:ext cx="104775" cy="1047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6849" y="5091455"/>
            <a:ext cx="104775" cy="1047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6849" y="5986805"/>
            <a:ext cx="104775" cy="1047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6849" y="6882155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6849" y="7777505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6849" y="8672855"/>
            <a:ext cx="104775" cy="1047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716831" y="3028213"/>
            <a:ext cx="6925309" cy="5892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50" spc="125" dirty="0">
                <a:solidFill>
                  <a:srgbClr val="FEFEFE"/>
                </a:solidFill>
                <a:latin typeface="Calibri"/>
                <a:cs typeface="Calibri"/>
              </a:rPr>
              <a:t>Больше</a:t>
            </a:r>
            <a:r>
              <a:rPr sz="3250" spc="4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50" spc="150" dirty="0">
                <a:solidFill>
                  <a:srgbClr val="FEFEFE"/>
                </a:solidFill>
                <a:latin typeface="Calibri"/>
                <a:cs typeface="Calibri"/>
              </a:rPr>
              <a:t>мультимедийного</a:t>
            </a:r>
            <a:r>
              <a:rPr sz="3250" spc="4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50" spc="155" dirty="0">
                <a:solidFill>
                  <a:srgbClr val="FEFEFE"/>
                </a:solidFill>
                <a:latin typeface="Calibri"/>
                <a:cs typeface="Calibri"/>
              </a:rPr>
              <a:t>контента</a:t>
            </a:r>
            <a:endParaRPr sz="3250">
              <a:latin typeface="Calibri"/>
              <a:cs typeface="Calibri"/>
            </a:endParaRPr>
          </a:p>
          <a:p>
            <a:pPr marL="12700" marR="3242310">
              <a:lnSpc>
                <a:spcPts val="7050"/>
              </a:lnSpc>
              <a:spcBef>
                <a:spcPts val="760"/>
              </a:spcBef>
            </a:pPr>
            <a:r>
              <a:rPr sz="3250" spc="120" dirty="0">
                <a:solidFill>
                  <a:srgbClr val="FEFEFE"/>
                </a:solidFill>
                <a:latin typeface="Calibri"/>
                <a:cs typeface="Calibri"/>
              </a:rPr>
              <a:t>Яркое</a:t>
            </a:r>
            <a:r>
              <a:rPr sz="3250" spc="4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50" spc="120" dirty="0">
                <a:solidFill>
                  <a:srgbClr val="FEFEFE"/>
                </a:solidFill>
                <a:latin typeface="Calibri"/>
                <a:cs typeface="Calibri"/>
              </a:rPr>
              <a:t>оформление </a:t>
            </a:r>
            <a:r>
              <a:rPr sz="3250" spc="-72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50" spc="180" dirty="0">
                <a:solidFill>
                  <a:srgbClr val="FEFEFE"/>
                </a:solidFill>
                <a:latin typeface="Calibri"/>
                <a:cs typeface="Calibri"/>
              </a:rPr>
              <a:t>Меньше</a:t>
            </a:r>
            <a:r>
              <a:rPr sz="3250" spc="6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50" spc="130" dirty="0">
                <a:solidFill>
                  <a:srgbClr val="FEFEFE"/>
                </a:solidFill>
                <a:latin typeface="Calibri"/>
                <a:cs typeface="Calibri"/>
              </a:rPr>
              <a:t>текста</a:t>
            </a:r>
            <a:endParaRPr sz="3250">
              <a:latin typeface="Calibri"/>
              <a:cs typeface="Calibri"/>
            </a:endParaRPr>
          </a:p>
          <a:p>
            <a:pPr marL="12700" marR="502284">
              <a:lnSpc>
                <a:spcPts val="7050"/>
              </a:lnSpc>
            </a:pPr>
            <a:r>
              <a:rPr sz="3250" spc="180" dirty="0">
                <a:solidFill>
                  <a:srgbClr val="FEFEFE"/>
                </a:solidFill>
                <a:latin typeface="Calibri"/>
                <a:cs typeface="Calibri"/>
              </a:rPr>
              <a:t>Структурированная </a:t>
            </a:r>
            <a:r>
              <a:rPr sz="3250" spc="160" dirty="0">
                <a:solidFill>
                  <a:srgbClr val="FEFEFE"/>
                </a:solidFill>
                <a:latin typeface="Calibri"/>
                <a:cs typeface="Calibri"/>
              </a:rPr>
              <a:t>информация </a:t>
            </a:r>
            <a:r>
              <a:rPr sz="3250" spc="-72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50" spc="160" dirty="0">
                <a:solidFill>
                  <a:srgbClr val="FEFEFE"/>
                </a:solidFill>
                <a:latin typeface="Calibri"/>
                <a:cs typeface="Calibri"/>
              </a:rPr>
              <a:t>Сторителлинг</a:t>
            </a:r>
            <a:endParaRPr sz="3250">
              <a:latin typeface="Calibri"/>
              <a:cs typeface="Calibri"/>
            </a:endParaRPr>
          </a:p>
          <a:p>
            <a:pPr marL="12700" marR="1096645">
              <a:lnSpc>
                <a:spcPts val="7050"/>
              </a:lnSpc>
            </a:pPr>
            <a:r>
              <a:rPr sz="3250" spc="160" dirty="0">
                <a:solidFill>
                  <a:srgbClr val="FEFEFE"/>
                </a:solidFill>
                <a:latin typeface="Calibri"/>
                <a:cs typeface="Calibri"/>
              </a:rPr>
              <a:t>Полезный</a:t>
            </a:r>
            <a:r>
              <a:rPr sz="3250" spc="6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50" spc="285" dirty="0">
                <a:solidFill>
                  <a:srgbClr val="FEFEFE"/>
                </a:solidFill>
                <a:latin typeface="Calibri"/>
                <a:cs typeface="Calibri"/>
              </a:rPr>
              <a:t>и</a:t>
            </a:r>
            <a:r>
              <a:rPr sz="3250" spc="6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50" spc="175" dirty="0">
                <a:solidFill>
                  <a:srgbClr val="FEFEFE"/>
                </a:solidFill>
                <a:latin typeface="Calibri"/>
                <a:cs typeface="Calibri"/>
              </a:rPr>
              <a:t>фановый</a:t>
            </a:r>
            <a:r>
              <a:rPr sz="3250" spc="6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50" spc="175" dirty="0">
                <a:solidFill>
                  <a:srgbClr val="FEFEFE"/>
                </a:solidFill>
                <a:latin typeface="Calibri"/>
                <a:cs typeface="Calibri"/>
              </a:rPr>
              <a:t>контент </a:t>
            </a:r>
            <a:r>
              <a:rPr sz="3250" spc="-72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50" spc="105" dirty="0">
                <a:solidFill>
                  <a:srgbClr val="FEFEFE"/>
                </a:solidFill>
                <a:latin typeface="Calibri"/>
                <a:cs typeface="Calibri"/>
              </a:rPr>
              <a:t>Диалог</a:t>
            </a:r>
            <a:r>
              <a:rPr sz="3250" spc="7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50" spc="175" dirty="0">
                <a:solidFill>
                  <a:srgbClr val="FEFEFE"/>
                </a:solidFill>
                <a:latin typeface="Calibri"/>
                <a:cs typeface="Calibri"/>
              </a:rPr>
              <a:t>с</a:t>
            </a:r>
            <a:r>
              <a:rPr sz="3250" spc="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50" spc="150" dirty="0">
                <a:solidFill>
                  <a:srgbClr val="FEFEFE"/>
                </a:solidFill>
                <a:latin typeface="Calibri"/>
                <a:cs typeface="Calibri"/>
              </a:rPr>
              <a:t>аудиторией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54596" y="779252"/>
            <a:ext cx="877887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8495">
              <a:lnSpc>
                <a:spcPct val="116799"/>
              </a:lnSpc>
              <a:spcBef>
                <a:spcPts val="100"/>
              </a:spcBef>
            </a:pPr>
            <a:r>
              <a:rPr sz="5350" b="0" spc="710" dirty="0">
                <a:solidFill>
                  <a:srgbClr val="FEFEFE"/>
                </a:solidFill>
                <a:latin typeface="Calibri"/>
                <a:cs typeface="Calibri"/>
              </a:rPr>
              <a:t>ОБЩИЕ </a:t>
            </a:r>
            <a:r>
              <a:rPr sz="5350" b="0" spc="755" dirty="0">
                <a:solidFill>
                  <a:srgbClr val="FEFEFE"/>
                </a:solidFill>
                <a:latin typeface="Calibri"/>
                <a:cs typeface="Calibri"/>
              </a:rPr>
              <a:t>ТЕНДЕНЦИИ </a:t>
            </a:r>
            <a:r>
              <a:rPr sz="5350" b="0" spc="76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5350" b="0" spc="340" dirty="0">
                <a:solidFill>
                  <a:srgbClr val="FEFEFE"/>
                </a:solidFill>
                <a:latin typeface="Calibri"/>
                <a:cs typeface="Calibri"/>
              </a:rPr>
              <a:t>ДЛЯ</a:t>
            </a:r>
            <a:r>
              <a:rPr sz="5350" b="0" spc="9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5350" b="0" spc="790" dirty="0">
                <a:solidFill>
                  <a:srgbClr val="FEFEFE"/>
                </a:solidFill>
                <a:latin typeface="Calibri"/>
                <a:cs typeface="Calibri"/>
              </a:rPr>
              <a:t>НОВОЙ</a:t>
            </a:r>
            <a:r>
              <a:rPr sz="5350" b="0" spc="9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5350" b="0" spc="685" dirty="0">
                <a:solidFill>
                  <a:srgbClr val="FEFEFE"/>
                </a:solidFill>
                <a:latin typeface="Calibri"/>
                <a:cs typeface="Calibri"/>
              </a:rPr>
              <a:t>АУДИТОРИИ</a:t>
            </a:r>
            <a:endParaRPr sz="53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73484" y="1028723"/>
            <a:ext cx="10614660" cy="9258300"/>
            <a:chOff x="7673484" y="1028723"/>
            <a:chExt cx="10614660" cy="92583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73484" y="1028723"/>
              <a:ext cx="10614515" cy="92582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60029" y="4483184"/>
              <a:ext cx="4476749" cy="46005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43663"/>
            <a:ext cx="14384019" cy="6043930"/>
            <a:chOff x="0" y="4243663"/>
            <a:chExt cx="14384019" cy="6043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3892" y="4243663"/>
              <a:ext cx="10209861" cy="43525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238060"/>
              <a:ext cx="5737225" cy="5049520"/>
            </a:xfrm>
            <a:custGeom>
              <a:avLst/>
              <a:gdLst/>
              <a:ahLst/>
              <a:cxnLst/>
              <a:rect l="l" t="t" r="r" b="b"/>
              <a:pathLst>
                <a:path w="5737225" h="5049520">
                  <a:moveTo>
                    <a:pt x="0" y="805959"/>
                  </a:moveTo>
                  <a:lnTo>
                    <a:pt x="34638" y="747125"/>
                  </a:lnTo>
                  <a:lnTo>
                    <a:pt x="60548" y="706401"/>
                  </a:lnTo>
                  <a:lnTo>
                    <a:pt x="87511" y="666478"/>
                  </a:lnTo>
                  <a:lnTo>
                    <a:pt x="115531" y="627391"/>
                  </a:lnTo>
                  <a:lnTo>
                    <a:pt x="144608" y="589175"/>
                  </a:lnTo>
                  <a:lnTo>
                    <a:pt x="174745" y="551863"/>
                  </a:lnTo>
                  <a:lnTo>
                    <a:pt x="205944" y="515490"/>
                  </a:lnTo>
                  <a:lnTo>
                    <a:pt x="238208" y="480089"/>
                  </a:lnTo>
                  <a:lnTo>
                    <a:pt x="271539" y="445697"/>
                  </a:lnTo>
                  <a:lnTo>
                    <a:pt x="305939" y="412346"/>
                  </a:lnTo>
                  <a:lnTo>
                    <a:pt x="341410" y="380071"/>
                  </a:lnTo>
                  <a:lnTo>
                    <a:pt x="377955" y="348906"/>
                  </a:lnTo>
                  <a:lnTo>
                    <a:pt x="415575" y="318887"/>
                  </a:lnTo>
                  <a:lnTo>
                    <a:pt x="454274" y="290046"/>
                  </a:lnTo>
                  <a:lnTo>
                    <a:pt x="494053" y="262418"/>
                  </a:lnTo>
                  <a:lnTo>
                    <a:pt x="534914" y="236039"/>
                  </a:lnTo>
                  <a:lnTo>
                    <a:pt x="576860" y="210941"/>
                  </a:lnTo>
                  <a:lnTo>
                    <a:pt x="619893" y="187159"/>
                  </a:lnTo>
                  <a:lnTo>
                    <a:pt x="664016" y="164729"/>
                  </a:lnTo>
                  <a:lnTo>
                    <a:pt x="709229" y="143683"/>
                  </a:lnTo>
                  <a:lnTo>
                    <a:pt x="755537" y="124056"/>
                  </a:lnTo>
                  <a:lnTo>
                    <a:pt x="802940" y="105883"/>
                  </a:lnTo>
                  <a:lnTo>
                    <a:pt x="850605" y="89425"/>
                  </a:lnTo>
                  <a:lnTo>
                    <a:pt x="898460" y="74453"/>
                  </a:lnTo>
                  <a:lnTo>
                    <a:pt x="946489" y="60941"/>
                  </a:lnTo>
                  <a:lnTo>
                    <a:pt x="994677" y="48859"/>
                  </a:lnTo>
                  <a:lnTo>
                    <a:pt x="1043010" y="38181"/>
                  </a:lnTo>
                  <a:lnTo>
                    <a:pt x="1091471" y="28880"/>
                  </a:lnTo>
                  <a:lnTo>
                    <a:pt x="1140045" y="20927"/>
                  </a:lnTo>
                  <a:lnTo>
                    <a:pt x="1188718" y="14296"/>
                  </a:lnTo>
                  <a:lnTo>
                    <a:pt x="1237474" y="8959"/>
                  </a:lnTo>
                  <a:lnTo>
                    <a:pt x="1286297" y="4888"/>
                  </a:lnTo>
                  <a:lnTo>
                    <a:pt x="1335172" y="2056"/>
                  </a:lnTo>
                  <a:lnTo>
                    <a:pt x="1384085" y="436"/>
                  </a:lnTo>
                  <a:lnTo>
                    <a:pt x="1433019" y="0"/>
                  </a:lnTo>
                  <a:lnTo>
                    <a:pt x="1481960" y="720"/>
                  </a:lnTo>
                  <a:lnTo>
                    <a:pt x="1530892" y="2569"/>
                  </a:lnTo>
                  <a:lnTo>
                    <a:pt x="1579800" y="5519"/>
                  </a:lnTo>
                  <a:lnTo>
                    <a:pt x="1628669" y="9544"/>
                  </a:lnTo>
                  <a:lnTo>
                    <a:pt x="1677483" y="14615"/>
                  </a:lnTo>
                  <a:lnTo>
                    <a:pt x="1726228" y="20705"/>
                  </a:lnTo>
                  <a:lnTo>
                    <a:pt x="1774887" y="27787"/>
                  </a:lnTo>
                  <a:lnTo>
                    <a:pt x="1823446" y="35834"/>
                  </a:lnTo>
                  <a:lnTo>
                    <a:pt x="1871890" y="44816"/>
                  </a:lnTo>
                  <a:lnTo>
                    <a:pt x="1920202" y="54708"/>
                  </a:lnTo>
                  <a:lnTo>
                    <a:pt x="1968369" y="65482"/>
                  </a:lnTo>
                  <a:lnTo>
                    <a:pt x="2016374" y="77110"/>
                  </a:lnTo>
                  <a:lnTo>
                    <a:pt x="2064202" y="89565"/>
                  </a:lnTo>
                  <a:lnTo>
                    <a:pt x="2111838" y="102818"/>
                  </a:lnTo>
                  <a:lnTo>
                    <a:pt x="2159267" y="116844"/>
                  </a:lnTo>
                  <a:lnTo>
                    <a:pt x="2206474" y="131614"/>
                  </a:lnTo>
                  <a:lnTo>
                    <a:pt x="2253443" y="147101"/>
                  </a:lnTo>
                  <a:lnTo>
                    <a:pt x="2300158" y="163277"/>
                  </a:lnTo>
                  <a:lnTo>
                    <a:pt x="2346606" y="180115"/>
                  </a:lnTo>
                  <a:lnTo>
                    <a:pt x="2392770" y="197588"/>
                  </a:lnTo>
                  <a:lnTo>
                    <a:pt x="2438635" y="215667"/>
                  </a:lnTo>
                  <a:lnTo>
                    <a:pt x="2484185" y="234326"/>
                  </a:lnTo>
                  <a:lnTo>
                    <a:pt x="2529407" y="253536"/>
                  </a:lnTo>
                  <a:lnTo>
                    <a:pt x="2574284" y="273272"/>
                  </a:lnTo>
                  <a:lnTo>
                    <a:pt x="2620919" y="294384"/>
                  </a:lnTo>
                  <a:lnTo>
                    <a:pt x="2667303" y="315949"/>
                  </a:lnTo>
                  <a:lnTo>
                    <a:pt x="2713450" y="337943"/>
                  </a:lnTo>
                  <a:lnTo>
                    <a:pt x="2759372" y="360341"/>
                  </a:lnTo>
                  <a:lnTo>
                    <a:pt x="2805083" y="383118"/>
                  </a:lnTo>
                  <a:lnTo>
                    <a:pt x="2850597" y="406252"/>
                  </a:lnTo>
                  <a:lnTo>
                    <a:pt x="2895926" y="429717"/>
                  </a:lnTo>
                  <a:lnTo>
                    <a:pt x="2941083" y="453489"/>
                  </a:lnTo>
                  <a:lnTo>
                    <a:pt x="2986082" y="477543"/>
                  </a:lnTo>
                  <a:lnTo>
                    <a:pt x="3030937" y="501856"/>
                  </a:lnTo>
                  <a:lnTo>
                    <a:pt x="3075659" y="526403"/>
                  </a:lnTo>
                  <a:lnTo>
                    <a:pt x="3120263" y="551159"/>
                  </a:lnTo>
                  <a:lnTo>
                    <a:pt x="3164761" y="576101"/>
                  </a:lnTo>
                  <a:lnTo>
                    <a:pt x="3209167" y="601204"/>
                  </a:lnTo>
                  <a:lnTo>
                    <a:pt x="3253495" y="626444"/>
                  </a:lnTo>
                  <a:lnTo>
                    <a:pt x="3297756" y="651796"/>
                  </a:lnTo>
                  <a:lnTo>
                    <a:pt x="3651067" y="855743"/>
                  </a:lnTo>
                  <a:lnTo>
                    <a:pt x="3695332" y="881013"/>
                  </a:lnTo>
                  <a:lnTo>
                    <a:pt x="3739663" y="906152"/>
                  </a:lnTo>
                  <a:lnTo>
                    <a:pt x="3784073" y="931136"/>
                  </a:lnTo>
                  <a:lnTo>
                    <a:pt x="3828576" y="955940"/>
                  </a:lnTo>
                  <a:lnTo>
                    <a:pt x="3873185" y="980541"/>
                  </a:lnTo>
                  <a:lnTo>
                    <a:pt x="3917914" y="1004914"/>
                  </a:lnTo>
                  <a:lnTo>
                    <a:pt x="3962775" y="1029034"/>
                  </a:lnTo>
                  <a:lnTo>
                    <a:pt x="4007781" y="1052878"/>
                  </a:lnTo>
                  <a:lnTo>
                    <a:pt x="4052946" y="1076420"/>
                  </a:lnTo>
                  <a:lnTo>
                    <a:pt x="4098284" y="1099638"/>
                  </a:lnTo>
                  <a:lnTo>
                    <a:pt x="4143806" y="1122505"/>
                  </a:lnTo>
                  <a:lnTo>
                    <a:pt x="4189528" y="1144999"/>
                  </a:lnTo>
                  <a:lnTo>
                    <a:pt x="4235460" y="1167095"/>
                  </a:lnTo>
                  <a:lnTo>
                    <a:pt x="4281618" y="1188768"/>
                  </a:lnTo>
                  <a:lnTo>
                    <a:pt x="4328014" y="1209994"/>
                  </a:lnTo>
                  <a:lnTo>
                    <a:pt x="4374661" y="1230749"/>
                  </a:lnTo>
                  <a:lnTo>
                    <a:pt x="4466232" y="1270951"/>
                  </a:lnTo>
                  <a:lnTo>
                    <a:pt x="4511984" y="1291144"/>
                  </a:lnTo>
                  <a:lnTo>
                    <a:pt x="4557639" y="1311519"/>
                  </a:lnTo>
                  <a:lnTo>
                    <a:pt x="4603141" y="1332166"/>
                  </a:lnTo>
                  <a:lnTo>
                    <a:pt x="4648435" y="1353175"/>
                  </a:lnTo>
                  <a:lnTo>
                    <a:pt x="4693464" y="1374635"/>
                  </a:lnTo>
                  <a:lnTo>
                    <a:pt x="4738173" y="1396636"/>
                  </a:lnTo>
                  <a:lnTo>
                    <a:pt x="4782506" y="1419269"/>
                  </a:lnTo>
                  <a:lnTo>
                    <a:pt x="4826406" y="1442624"/>
                  </a:lnTo>
                  <a:lnTo>
                    <a:pt x="4869818" y="1466790"/>
                  </a:lnTo>
                  <a:lnTo>
                    <a:pt x="4912686" y="1491857"/>
                  </a:lnTo>
                  <a:lnTo>
                    <a:pt x="4954955" y="1517916"/>
                  </a:lnTo>
                  <a:lnTo>
                    <a:pt x="4996567" y="1545055"/>
                  </a:lnTo>
                  <a:lnTo>
                    <a:pt x="5037468" y="1573366"/>
                  </a:lnTo>
                  <a:lnTo>
                    <a:pt x="5077600" y="1602938"/>
                  </a:lnTo>
                  <a:lnTo>
                    <a:pt x="5116910" y="1633862"/>
                  </a:lnTo>
                  <a:lnTo>
                    <a:pt x="5155340" y="1666226"/>
                  </a:lnTo>
                  <a:lnTo>
                    <a:pt x="5192658" y="1699587"/>
                  </a:lnTo>
                  <a:lnTo>
                    <a:pt x="5228934" y="1734181"/>
                  </a:lnTo>
                  <a:lnTo>
                    <a:pt x="5264141" y="1769957"/>
                  </a:lnTo>
                  <a:lnTo>
                    <a:pt x="5298255" y="1806864"/>
                  </a:lnTo>
                  <a:lnTo>
                    <a:pt x="5331250" y="1844851"/>
                  </a:lnTo>
                  <a:lnTo>
                    <a:pt x="5363101" y="1883866"/>
                  </a:lnTo>
                  <a:lnTo>
                    <a:pt x="5393784" y="1923859"/>
                  </a:lnTo>
                  <a:lnTo>
                    <a:pt x="5423273" y="1964779"/>
                  </a:lnTo>
                  <a:lnTo>
                    <a:pt x="5451543" y="2006574"/>
                  </a:lnTo>
                  <a:lnTo>
                    <a:pt x="5478569" y="2049194"/>
                  </a:lnTo>
                  <a:lnTo>
                    <a:pt x="5504326" y="2092587"/>
                  </a:lnTo>
                  <a:lnTo>
                    <a:pt x="5528789" y="2136703"/>
                  </a:lnTo>
                  <a:lnTo>
                    <a:pt x="5551932" y="2181490"/>
                  </a:lnTo>
                  <a:lnTo>
                    <a:pt x="5573731" y="2226897"/>
                  </a:lnTo>
                  <a:lnTo>
                    <a:pt x="5594161" y="2272874"/>
                  </a:lnTo>
                  <a:lnTo>
                    <a:pt x="5613196" y="2319370"/>
                  </a:lnTo>
                  <a:lnTo>
                    <a:pt x="5630906" y="2365678"/>
                  </a:lnTo>
                  <a:lnTo>
                    <a:pt x="5647320" y="2412475"/>
                  </a:lnTo>
                  <a:lnTo>
                    <a:pt x="5662418" y="2459722"/>
                  </a:lnTo>
                  <a:lnTo>
                    <a:pt x="5676182" y="2507378"/>
                  </a:lnTo>
                  <a:lnTo>
                    <a:pt x="5688595" y="2555404"/>
                  </a:lnTo>
                  <a:lnTo>
                    <a:pt x="5699638" y="2603758"/>
                  </a:lnTo>
                  <a:lnTo>
                    <a:pt x="5709292" y="2652402"/>
                  </a:lnTo>
                  <a:lnTo>
                    <a:pt x="5717539" y="2701295"/>
                  </a:lnTo>
                  <a:lnTo>
                    <a:pt x="5724361" y="2750397"/>
                  </a:lnTo>
                  <a:lnTo>
                    <a:pt x="5729740" y="2799668"/>
                  </a:lnTo>
                  <a:lnTo>
                    <a:pt x="5733656" y="2849067"/>
                  </a:lnTo>
                  <a:lnTo>
                    <a:pt x="5736093" y="2898556"/>
                  </a:lnTo>
                  <a:lnTo>
                    <a:pt x="5737031" y="2948093"/>
                  </a:lnTo>
                  <a:lnTo>
                    <a:pt x="5736453" y="2997639"/>
                  </a:lnTo>
                  <a:lnTo>
                    <a:pt x="5734339" y="3047154"/>
                  </a:lnTo>
                  <a:lnTo>
                    <a:pt x="5730672" y="3096597"/>
                  </a:lnTo>
                  <a:lnTo>
                    <a:pt x="5725161" y="3146205"/>
                  </a:lnTo>
                  <a:lnTo>
                    <a:pt x="5717623" y="3195752"/>
                  </a:lnTo>
                  <a:lnTo>
                    <a:pt x="5708181" y="3245194"/>
                  </a:lnTo>
                  <a:lnTo>
                    <a:pt x="5696955" y="3294487"/>
                  </a:lnTo>
                  <a:lnTo>
                    <a:pt x="5684067" y="3343587"/>
                  </a:lnTo>
                  <a:lnTo>
                    <a:pt x="5669638" y="3392449"/>
                  </a:lnTo>
                  <a:lnTo>
                    <a:pt x="5653791" y="3441029"/>
                  </a:lnTo>
                  <a:lnTo>
                    <a:pt x="5636646" y="3489283"/>
                  </a:lnTo>
                  <a:lnTo>
                    <a:pt x="5618325" y="3537167"/>
                  </a:lnTo>
                  <a:lnTo>
                    <a:pt x="5598949" y="3584636"/>
                  </a:lnTo>
                  <a:lnTo>
                    <a:pt x="5578641" y="3631647"/>
                  </a:lnTo>
                  <a:lnTo>
                    <a:pt x="5557520" y="3678155"/>
                  </a:lnTo>
                  <a:lnTo>
                    <a:pt x="5535710" y="3724116"/>
                  </a:lnTo>
                  <a:lnTo>
                    <a:pt x="5513331" y="3769486"/>
                  </a:lnTo>
                  <a:lnTo>
                    <a:pt x="5490504" y="3814220"/>
                  </a:lnTo>
                  <a:lnTo>
                    <a:pt x="5467352" y="3858275"/>
                  </a:lnTo>
                  <a:lnTo>
                    <a:pt x="5443065" y="3903184"/>
                  </a:lnTo>
                  <a:lnTo>
                    <a:pt x="5418011" y="3947577"/>
                  </a:lnTo>
                  <a:lnTo>
                    <a:pt x="5392206" y="3991456"/>
                  </a:lnTo>
                  <a:lnTo>
                    <a:pt x="5365667" y="4034827"/>
                  </a:lnTo>
                  <a:lnTo>
                    <a:pt x="5338412" y="4077695"/>
                  </a:lnTo>
                  <a:lnTo>
                    <a:pt x="5310457" y="4120062"/>
                  </a:lnTo>
                  <a:lnTo>
                    <a:pt x="5281819" y="4161934"/>
                  </a:lnTo>
                  <a:lnTo>
                    <a:pt x="5252515" y="4203315"/>
                  </a:lnTo>
                  <a:lnTo>
                    <a:pt x="5222561" y="4244210"/>
                  </a:lnTo>
                  <a:lnTo>
                    <a:pt x="5191975" y="4284623"/>
                  </a:lnTo>
                  <a:lnTo>
                    <a:pt x="5160774" y="4324558"/>
                  </a:lnTo>
                  <a:lnTo>
                    <a:pt x="5128974" y="4364019"/>
                  </a:lnTo>
                  <a:lnTo>
                    <a:pt x="5096592" y="4403012"/>
                  </a:lnTo>
                  <a:lnTo>
                    <a:pt x="5063645" y="4441540"/>
                  </a:lnTo>
                  <a:lnTo>
                    <a:pt x="5030150" y="4479608"/>
                  </a:lnTo>
                  <a:lnTo>
                    <a:pt x="4996124" y="4517220"/>
                  </a:lnTo>
                  <a:lnTo>
                    <a:pt x="4961583" y="4554381"/>
                  </a:lnTo>
                  <a:lnTo>
                    <a:pt x="4926545" y="4591095"/>
                  </a:lnTo>
                  <a:lnTo>
                    <a:pt x="4891026" y="4627366"/>
                  </a:lnTo>
                  <a:lnTo>
                    <a:pt x="4855043" y="4663199"/>
                  </a:lnTo>
                  <a:lnTo>
                    <a:pt x="4818613" y="4698599"/>
                  </a:lnTo>
                  <a:lnTo>
                    <a:pt x="4781753" y="4733568"/>
                  </a:lnTo>
                  <a:lnTo>
                    <a:pt x="4744480" y="4768113"/>
                  </a:lnTo>
                  <a:lnTo>
                    <a:pt x="4706810" y="4802237"/>
                  </a:lnTo>
                  <a:lnTo>
                    <a:pt x="4668761" y="4835945"/>
                  </a:lnTo>
                  <a:lnTo>
                    <a:pt x="4630349" y="4869240"/>
                  </a:lnTo>
                  <a:lnTo>
                    <a:pt x="4591592" y="4902129"/>
                  </a:lnTo>
                  <a:lnTo>
                    <a:pt x="4552505" y="4934614"/>
                  </a:lnTo>
                  <a:lnTo>
                    <a:pt x="4513106" y="4966700"/>
                  </a:lnTo>
                  <a:lnTo>
                    <a:pt x="4473412" y="4998393"/>
                  </a:lnTo>
                  <a:lnTo>
                    <a:pt x="4433440" y="5029695"/>
                  </a:lnTo>
                  <a:lnTo>
                    <a:pt x="4408395" y="5048939"/>
                  </a:lnTo>
                  <a:lnTo>
                    <a:pt x="887867" y="5048939"/>
                  </a:lnTo>
                  <a:lnTo>
                    <a:pt x="864083" y="5013896"/>
                  </a:lnTo>
                  <a:lnTo>
                    <a:pt x="835623" y="4971112"/>
                  </a:lnTo>
                  <a:lnTo>
                    <a:pt x="807524" y="4928052"/>
                  </a:lnTo>
                  <a:lnTo>
                    <a:pt x="779769" y="4884732"/>
                  </a:lnTo>
                  <a:lnTo>
                    <a:pt x="752340" y="4841172"/>
                  </a:lnTo>
                  <a:lnTo>
                    <a:pt x="698388" y="4753396"/>
                  </a:lnTo>
                  <a:lnTo>
                    <a:pt x="645527" y="4664867"/>
                  </a:lnTo>
                  <a:lnTo>
                    <a:pt x="567971" y="4530966"/>
                  </a:lnTo>
                  <a:lnTo>
                    <a:pt x="392626" y="4215826"/>
                  </a:lnTo>
                  <a:lnTo>
                    <a:pt x="343328" y="4124249"/>
                  </a:lnTo>
                  <a:lnTo>
                    <a:pt x="294988" y="4032174"/>
                  </a:lnTo>
                  <a:lnTo>
                    <a:pt x="247735" y="3939563"/>
                  </a:lnTo>
                  <a:lnTo>
                    <a:pt x="201700" y="3846377"/>
                  </a:lnTo>
                  <a:lnTo>
                    <a:pt x="157012" y="3752578"/>
                  </a:lnTo>
                  <a:lnTo>
                    <a:pt x="135213" y="3705437"/>
                  </a:lnTo>
                  <a:lnTo>
                    <a:pt x="113800" y="3658128"/>
                  </a:lnTo>
                  <a:lnTo>
                    <a:pt x="92788" y="3610647"/>
                  </a:lnTo>
                  <a:lnTo>
                    <a:pt x="72194" y="3562989"/>
                  </a:lnTo>
                  <a:lnTo>
                    <a:pt x="52034" y="3515148"/>
                  </a:lnTo>
                  <a:lnTo>
                    <a:pt x="32324" y="3467121"/>
                  </a:lnTo>
                  <a:lnTo>
                    <a:pt x="13080" y="3418902"/>
                  </a:lnTo>
                  <a:lnTo>
                    <a:pt x="0" y="3385147"/>
                  </a:lnTo>
                  <a:lnTo>
                    <a:pt x="0" y="805959"/>
                  </a:lnTo>
                  <a:close/>
                </a:path>
              </a:pathLst>
            </a:custGeom>
            <a:solidFill>
              <a:srgbClr val="3778D3">
                <a:alpha val="1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80726" y="952332"/>
            <a:ext cx="12126595" cy="288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799"/>
              </a:lnSpc>
              <a:spcBef>
                <a:spcPts val="100"/>
              </a:spcBef>
            </a:pPr>
            <a:r>
              <a:rPr sz="5350" b="0" spc="610" dirty="0">
                <a:solidFill>
                  <a:srgbClr val="000000"/>
                </a:solidFill>
                <a:latin typeface="Calibri"/>
                <a:cs typeface="Calibri"/>
              </a:rPr>
              <a:t>БАЗОВЫЕ </a:t>
            </a:r>
            <a:r>
              <a:rPr sz="5350" b="0" spc="825" dirty="0">
                <a:solidFill>
                  <a:srgbClr val="000000"/>
                </a:solidFill>
                <a:latin typeface="Calibri"/>
                <a:cs typeface="Calibri"/>
              </a:rPr>
              <a:t>НАВЫКИ </a:t>
            </a:r>
            <a:r>
              <a:rPr sz="5350" b="0" spc="340" dirty="0">
                <a:solidFill>
                  <a:srgbClr val="000000"/>
                </a:solidFill>
                <a:latin typeface="Calibri"/>
                <a:cs typeface="Calibri"/>
              </a:rPr>
              <a:t>ДЛЯ </a:t>
            </a:r>
            <a:r>
              <a:rPr sz="5350" b="0" spc="3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350" b="0" spc="670" dirty="0">
                <a:solidFill>
                  <a:srgbClr val="000000"/>
                </a:solidFill>
                <a:latin typeface="Calibri"/>
                <a:cs typeface="Calibri"/>
              </a:rPr>
              <a:t>ВЗАИМОДЕЙСТВИЯ </a:t>
            </a:r>
            <a:r>
              <a:rPr sz="5350" b="0" spc="685" dirty="0">
                <a:solidFill>
                  <a:srgbClr val="000000"/>
                </a:solidFill>
                <a:latin typeface="Calibri"/>
                <a:cs typeface="Calibri"/>
              </a:rPr>
              <a:t>В </a:t>
            </a:r>
            <a:r>
              <a:rPr sz="5350" b="0" spc="770" dirty="0">
                <a:solidFill>
                  <a:srgbClr val="000000"/>
                </a:solidFill>
                <a:latin typeface="Calibri"/>
                <a:cs typeface="Calibri"/>
              </a:rPr>
              <a:t>ЦИФРОВОЙ </a:t>
            </a:r>
            <a:r>
              <a:rPr sz="5350" b="0" spc="-1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350" b="0" spc="470" dirty="0">
                <a:solidFill>
                  <a:srgbClr val="000000"/>
                </a:solidFill>
                <a:latin typeface="Calibri"/>
                <a:cs typeface="Calibri"/>
              </a:rPr>
              <a:t>СРЕДЕ</a:t>
            </a:r>
            <a:r>
              <a:rPr sz="5350" b="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350" b="0" spc="640" dirty="0">
                <a:solidFill>
                  <a:srgbClr val="000000"/>
                </a:solidFill>
                <a:latin typeface="Calibri"/>
                <a:cs typeface="Calibri"/>
              </a:rPr>
              <a:t>С</a:t>
            </a:r>
            <a:r>
              <a:rPr sz="5350" b="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350" b="0" spc="760" dirty="0">
                <a:solidFill>
                  <a:srgbClr val="000000"/>
                </a:solidFill>
                <a:latin typeface="Calibri"/>
                <a:cs typeface="Calibri"/>
              </a:rPr>
              <a:t>НОВЫМИ</a:t>
            </a:r>
            <a:r>
              <a:rPr sz="5350" b="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350" b="0" spc="695" dirty="0">
                <a:solidFill>
                  <a:srgbClr val="000000"/>
                </a:solidFill>
                <a:latin typeface="Calibri"/>
                <a:cs typeface="Calibri"/>
              </a:rPr>
              <a:t>ПОКОЛЕНИЯМИ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245893" y="94905"/>
            <a:ext cx="5043170" cy="5871210"/>
          </a:xfrm>
          <a:custGeom>
            <a:avLst/>
            <a:gdLst/>
            <a:ahLst/>
            <a:cxnLst/>
            <a:rect l="l" t="t" r="r" b="b"/>
            <a:pathLst>
              <a:path w="5043169" h="5871210">
                <a:moveTo>
                  <a:pt x="27701" y="2389193"/>
                </a:moveTo>
                <a:lnTo>
                  <a:pt x="62363" y="1381873"/>
                </a:lnTo>
                <a:lnTo>
                  <a:pt x="148397" y="1097401"/>
                </a:lnTo>
                <a:lnTo>
                  <a:pt x="175381" y="1051824"/>
                </a:lnTo>
                <a:lnTo>
                  <a:pt x="203910" y="961304"/>
                </a:lnTo>
                <a:lnTo>
                  <a:pt x="230840" y="917302"/>
                </a:lnTo>
                <a:lnTo>
                  <a:pt x="245056" y="873457"/>
                </a:lnTo>
                <a:lnTo>
                  <a:pt x="271943" y="830676"/>
                </a:lnTo>
                <a:lnTo>
                  <a:pt x="325648" y="747134"/>
                </a:lnTo>
                <a:lnTo>
                  <a:pt x="352463" y="706441"/>
                </a:lnTo>
                <a:lnTo>
                  <a:pt x="379252" y="666512"/>
                </a:lnTo>
                <a:lnTo>
                  <a:pt x="406014" y="627382"/>
                </a:lnTo>
                <a:lnTo>
                  <a:pt x="432747" y="589085"/>
                </a:lnTo>
                <a:lnTo>
                  <a:pt x="459450" y="551655"/>
                </a:lnTo>
                <a:lnTo>
                  <a:pt x="498814" y="515563"/>
                </a:lnTo>
                <a:lnTo>
                  <a:pt x="525454" y="479969"/>
                </a:lnTo>
                <a:lnTo>
                  <a:pt x="564753" y="445782"/>
                </a:lnTo>
                <a:lnTo>
                  <a:pt x="591325" y="412161"/>
                </a:lnTo>
                <a:lnTo>
                  <a:pt x="630554" y="380016"/>
                </a:lnTo>
                <a:lnTo>
                  <a:pt x="669745" y="348942"/>
                </a:lnTo>
                <a:lnTo>
                  <a:pt x="708899" y="318975"/>
                </a:lnTo>
                <a:lnTo>
                  <a:pt x="735321" y="289712"/>
                </a:lnTo>
                <a:lnTo>
                  <a:pt x="787088" y="262497"/>
                </a:lnTo>
                <a:lnTo>
                  <a:pt x="826120" y="236054"/>
                </a:lnTo>
                <a:lnTo>
                  <a:pt x="865110" y="210855"/>
                </a:lnTo>
                <a:lnTo>
                  <a:pt x="904056" y="186933"/>
                </a:lnTo>
                <a:lnTo>
                  <a:pt x="955649" y="164759"/>
                </a:lnTo>
                <a:lnTo>
                  <a:pt x="994503" y="143494"/>
                </a:lnTo>
                <a:lnTo>
                  <a:pt x="1046002" y="124046"/>
                </a:lnTo>
                <a:lnTo>
                  <a:pt x="1084760" y="105576"/>
                </a:lnTo>
                <a:lnTo>
                  <a:pt x="1136152" y="89246"/>
                </a:lnTo>
                <a:lnTo>
                  <a:pt x="1187494" y="74394"/>
                </a:lnTo>
                <a:lnTo>
                  <a:pt x="1238785" y="60994"/>
                </a:lnTo>
                <a:lnTo>
                  <a:pt x="1277334" y="48581"/>
                </a:lnTo>
                <a:lnTo>
                  <a:pt x="1328529" y="38001"/>
                </a:lnTo>
                <a:lnTo>
                  <a:pt x="1379675" y="28792"/>
                </a:lnTo>
                <a:lnTo>
                  <a:pt x="1430776" y="20927"/>
                </a:lnTo>
                <a:lnTo>
                  <a:pt x="1481832" y="14378"/>
                </a:lnTo>
                <a:lnTo>
                  <a:pt x="1520150" y="8681"/>
                </a:lnTo>
                <a:lnTo>
                  <a:pt x="1571118" y="4684"/>
                </a:lnTo>
                <a:lnTo>
                  <a:pt x="1622043" y="1923"/>
                </a:lnTo>
                <a:lnTo>
                  <a:pt x="1672926" y="370"/>
                </a:lnTo>
                <a:lnTo>
                  <a:pt x="1723769" y="0"/>
                </a:lnTo>
                <a:lnTo>
                  <a:pt x="1774572" y="784"/>
                </a:lnTo>
                <a:lnTo>
                  <a:pt x="1812644" y="2259"/>
                </a:lnTo>
                <a:lnTo>
                  <a:pt x="1863370" y="5272"/>
                </a:lnTo>
                <a:lnTo>
                  <a:pt x="1914060" y="9359"/>
                </a:lnTo>
                <a:lnTo>
                  <a:pt x="1964713" y="14494"/>
                </a:lnTo>
                <a:lnTo>
                  <a:pt x="2015332" y="20649"/>
                </a:lnTo>
                <a:lnTo>
                  <a:pt x="2065916" y="27797"/>
                </a:lnTo>
                <a:lnTo>
                  <a:pt x="2116466" y="35912"/>
                </a:lnTo>
                <a:lnTo>
                  <a:pt x="2154293" y="44529"/>
                </a:lnTo>
                <a:lnTo>
                  <a:pt x="2204780" y="54496"/>
                </a:lnTo>
                <a:lnTo>
                  <a:pt x="2255236" y="65348"/>
                </a:lnTo>
                <a:lnTo>
                  <a:pt x="2305663" y="77060"/>
                </a:lnTo>
                <a:lnTo>
                  <a:pt x="2356062" y="89603"/>
                </a:lnTo>
                <a:lnTo>
                  <a:pt x="2393740" y="102514"/>
                </a:lnTo>
                <a:lnTo>
                  <a:pt x="2444084" y="116640"/>
                </a:lnTo>
                <a:lnTo>
                  <a:pt x="2494402" y="131517"/>
                </a:lnTo>
                <a:lnTo>
                  <a:pt x="2544695" y="147118"/>
                </a:lnTo>
                <a:lnTo>
                  <a:pt x="2582272" y="162980"/>
                </a:lnTo>
                <a:lnTo>
                  <a:pt x="2632518" y="179949"/>
                </a:lnTo>
                <a:lnTo>
                  <a:pt x="2682742" y="197561"/>
                </a:lnTo>
                <a:lnTo>
                  <a:pt x="2720253" y="215353"/>
                </a:lnTo>
                <a:lnTo>
                  <a:pt x="2770435" y="234171"/>
                </a:lnTo>
                <a:lnTo>
                  <a:pt x="2820598" y="253552"/>
                </a:lnTo>
                <a:lnTo>
                  <a:pt x="2858051" y="273031"/>
                </a:lnTo>
                <a:lnTo>
                  <a:pt x="2908150" y="294263"/>
                </a:lnTo>
                <a:lnTo>
                  <a:pt x="2958234" y="315955"/>
                </a:lnTo>
                <a:lnTo>
                  <a:pt x="2995610" y="337647"/>
                </a:lnTo>
                <a:lnTo>
                  <a:pt x="3045664" y="360187"/>
                </a:lnTo>
                <a:lnTo>
                  <a:pt x="3095705" y="383114"/>
                </a:lnTo>
                <a:lnTo>
                  <a:pt x="3133042" y="405966"/>
                </a:lnTo>
                <a:lnTo>
                  <a:pt x="3183059" y="429592"/>
                </a:lnTo>
                <a:lnTo>
                  <a:pt x="3233065" y="453531"/>
                </a:lnTo>
                <a:lnTo>
                  <a:pt x="3270369" y="477321"/>
                </a:lnTo>
                <a:lnTo>
                  <a:pt x="3320356" y="501810"/>
                </a:lnTo>
                <a:lnTo>
                  <a:pt x="3357643" y="526101"/>
                </a:lnTo>
                <a:lnTo>
                  <a:pt x="3407615" y="551042"/>
                </a:lnTo>
                <a:lnTo>
                  <a:pt x="3457580" y="576172"/>
                </a:lnTo>
                <a:lnTo>
                  <a:pt x="3494847" y="601030"/>
                </a:lnTo>
                <a:lnTo>
                  <a:pt x="3544802" y="626463"/>
                </a:lnTo>
                <a:lnTo>
                  <a:pt x="3582061" y="651574"/>
                </a:lnTo>
                <a:lnTo>
                  <a:pt x="3632008" y="677212"/>
                </a:lnTo>
                <a:lnTo>
                  <a:pt x="3669262" y="702478"/>
                </a:lnTo>
                <a:lnTo>
                  <a:pt x="3806401" y="779293"/>
                </a:lnTo>
                <a:lnTo>
                  <a:pt x="3843654" y="804572"/>
                </a:lnTo>
                <a:lnTo>
                  <a:pt x="3943551" y="855803"/>
                </a:lnTo>
                <a:lnTo>
                  <a:pt x="3980812" y="880831"/>
                </a:lnTo>
                <a:lnTo>
                  <a:pt x="4030771" y="906164"/>
                </a:lnTo>
                <a:lnTo>
                  <a:pt x="4068042" y="930902"/>
                </a:lnTo>
                <a:lnTo>
                  <a:pt x="4118012" y="955895"/>
                </a:lnTo>
                <a:lnTo>
                  <a:pt x="4155297" y="980244"/>
                </a:lnTo>
                <a:lnTo>
                  <a:pt x="4205282" y="1004797"/>
                </a:lnTo>
                <a:lnTo>
                  <a:pt x="4255276" y="1029094"/>
                </a:lnTo>
                <a:lnTo>
                  <a:pt x="4292587" y="1052673"/>
                </a:lnTo>
                <a:lnTo>
                  <a:pt x="4342601" y="1076383"/>
                </a:lnTo>
                <a:lnTo>
                  <a:pt x="4379934" y="1099325"/>
                </a:lnTo>
                <a:lnTo>
                  <a:pt x="4429972" y="1122348"/>
                </a:lnTo>
                <a:lnTo>
                  <a:pt x="4480023" y="1144991"/>
                </a:lnTo>
                <a:lnTo>
                  <a:pt x="4517395" y="1166791"/>
                </a:lnTo>
                <a:lnTo>
                  <a:pt x="4567475" y="1188599"/>
                </a:lnTo>
                <a:lnTo>
                  <a:pt x="4617570" y="1209953"/>
                </a:lnTo>
                <a:lnTo>
                  <a:pt x="4667682" y="1230827"/>
                </a:lnTo>
                <a:lnTo>
                  <a:pt x="4755256" y="1270891"/>
                </a:lnTo>
                <a:lnTo>
                  <a:pt x="4805386" y="1291235"/>
                </a:lnTo>
                <a:lnTo>
                  <a:pt x="4842817" y="1311328"/>
                </a:lnTo>
                <a:lnTo>
                  <a:pt x="4892931" y="1332133"/>
                </a:lnTo>
                <a:lnTo>
                  <a:pt x="4930340" y="1352870"/>
                </a:lnTo>
                <a:lnTo>
                  <a:pt x="4980426" y="1374504"/>
                </a:lnTo>
                <a:lnTo>
                  <a:pt x="5030493" y="1396690"/>
                </a:lnTo>
                <a:lnTo>
                  <a:pt x="5042806" y="1408147"/>
                </a:lnTo>
                <a:lnTo>
                  <a:pt x="5042104" y="4752139"/>
                </a:lnTo>
                <a:lnTo>
                  <a:pt x="5028854" y="4767894"/>
                </a:lnTo>
                <a:lnTo>
                  <a:pt x="4989560" y="4801962"/>
                </a:lnTo>
                <a:lnTo>
                  <a:pt x="4950279" y="4835627"/>
                </a:lnTo>
                <a:lnTo>
                  <a:pt x="4923704" y="4869330"/>
                </a:lnTo>
                <a:lnTo>
                  <a:pt x="4884450" y="4902201"/>
                </a:lnTo>
                <a:lnTo>
                  <a:pt x="4845210" y="4934681"/>
                </a:lnTo>
                <a:lnTo>
                  <a:pt x="4805983" y="4966774"/>
                </a:lnTo>
                <a:lnTo>
                  <a:pt x="4766769" y="4998482"/>
                </a:lnTo>
                <a:lnTo>
                  <a:pt x="4714876" y="5029374"/>
                </a:lnTo>
                <a:lnTo>
                  <a:pt x="4675689" y="5060327"/>
                </a:lnTo>
                <a:lnTo>
                  <a:pt x="4597388" y="5120065"/>
                </a:lnTo>
                <a:lnTo>
                  <a:pt x="4558250" y="5149562"/>
                </a:lnTo>
                <a:lnTo>
                  <a:pt x="4519122" y="5178782"/>
                </a:lnTo>
                <a:lnTo>
                  <a:pt x="4480004" y="5207706"/>
                </a:lnTo>
                <a:lnTo>
                  <a:pt x="4440897" y="5236313"/>
                </a:lnTo>
                <a:lnTo>
                  <a:pt x="4401802" y="5264583"/>
                </a:lnTo>
                <a:lnTo>
                  <a:pt x="4350027" y="5292058"/>
                </a:lnTo>
                <a:lnTo>
                  <a:pt x="4310957" y="5319591"/>
                </a:lnTo>
                <a:lnTo>
                  <a:pt x="4271900" y="5346724"/>
                </a:lnTo>
                <a:lnTo>
                  <a:pt x="4232859" y="5373438"/>
                </a:lnTo>
                <a:lnTo>
                  <a:pt x="4181140" y="5399275"/>
                </a:lnTo>
                <a:lnTo>
                  <a:pt x="4142129" y="5425088"/>
                </a:lnTo>
                <a:lnTo>
                  <a:pt x="4103134" y="5450419"/>
                </a:lnTo>
                <a:lnTo>
                  <a:pt x="4051465" y="5474812"/>
                </a:lnTo>
                <a:lnTo>
                  <a:pt x="4012506" y="5499118"/>
                </a:lnTo>
                <a:lnTo>
                  <a:pt x="3973566" y="5522882"/>
                </a:lnTo>
                <a:lnTo>
                  <a:pt x="3921952" y="5545645"/>
                </a:lnTo>
                <a:lnTo>
                  <a:pt x="3883052" y="5568261"/>
                </a:lnTo>
                <a:lnTo>
                  <a:pt x="3831479" y="5589836"/>
                </a:lnTo>
                <a:lnTo>
                  <a:pt x="3792621" y="5611222"/>
                </a:lnTo>
                <a:lnTo>
                  <a:pt x="3741092" y="5631525"/>
                </a:lnTo>
                <a:lnTo>
                  <a:pt x="3702279" y="5651599"/>
                </a:lnTo>
                <a:lnTo>
                  <a:pt x="3650797" y="5670549"/>
                </a:lnTo>
                <a:lnTo>
                  <a:pt x="3612031" y="5689228"/>
                </a:lnTo>
                <a:lnTo>
                  <a:pt x="3560598" y="5706742"/>
                </a:lnTo>
                <a:lnTo>
                  <a:pt x="3509192" y="5723508"/>
                </a:lnTo>
                <a:lnTo>
                  <a:pt x="3470503" y="5739941"/>
                </a:lnTo>
                <a:lnTo>
                  <a:pt x="3419150" y="5755148"/>
                </a:lnTo>
                <a:lnTo>
                  <a:pt x="3367825" y="5769545"/>
                </a:lnTo>
                <a:lnTo>
                  <a:pt x="3329220" y="5783547"/>
                </a:lnTo>
                <a:lnTo>
                  <a:pt x="3277953" y="5796262"/>
                </a:lnTo>
                <a:lnTo>
                  <a:pt x="3226715" y="5808104"/>
                </a:lnTo>
                <a:lnTo>
                  <a:pt x="3175508" y="5819054"/>
                </a:lnTo>
                <a:lnTo>
                  <a:pt x="3137025" y="5829528"/>
                </a:lnTo>
                <a:lnTo>
                  <a:pt x="3085882" y="5838631"/>
                </a:lnTo>
                <a:lnTo>
                  <a:pt x="3034771" y="5846780"/>
                </a:lnTo>
                <a:lnTo>
                  <a:pt x="2983716" y="5853324"/>
                </a:lnTo>
                <a:lnTo>
                  <a:pt x="2932692" y="5858981"/>
                </a:lnTo>
                <a:lnTo>
                  <a:pt x="2881700" y="5863663"/>
                </a:lnTo>
                <a:lnTo>
                  <a:pt x="2830746" y="5867286"/>
                </a:lnTo>
                <a:lnTo>
                  <a:pt x="2779830" y="5869763"/>
                </a:lnTo>
                <a:lnTo>
                  <a:pt x="2728957" y="5871009"/>
                </a:lnTo>
                <a:lnTo>
                  <a:pt x="2665437" y="5870500"/>
                </a:lnTo>
                <a:lnTo>
                  <a:pt x="2614658" y="5869025"/>
                </a:lnTo>
                <a:lnTo>
                  <a:pt x="2563923" y="5866249"/>
                </a:lnTo>
                <a:lnTo>
                  <a:pt x="2513230" y="5862272"/>
                </a:lnTo>
                <a:lnTo>
                  <a:pt x="2475271" y="5857521"/>
                </a:lnTo>
                <a:lnTo>
                  <a:pt x="2424662" y="5851115"/>
                </a:lnTo>
                <a:lnTo>
                  <a:pt x="2374094" y="5843480"/>
                </a:lnTo>
                <a:lnTo>
                  <a:pt x="2323569" y="5834608"/>
                </a:lnTo>
                <a:lnTo>
                  <a:pt x="2273087" y="5824490"/>
                </a:lnTo>
                <a:lnTo>
                  <a:pt x="2222649" y="5813117"/>
                </a:lnTo>
                <a:lnTo>
                  <a:pt x="2172254" y="5800480"/>
                </a:lnTo>
                <a:lnTo>
                  <a:pt x="2134595" y="5787006"/>
                </a:lnTo>
                <a:lnTo>
                  <a:pt x="2084287" y="5771814"/>
                </a:lnTo>
                <a:lnTo>
                  <a:pt x="2034024" y="5755332"/>
                </a:lnTo>
                <a:lnTo>
                  <a:pt x="1983806" y="5737549"/>
                </a:lnTo>
                <a:lnTo>
                  <a:pt x="1946326" y="5718894"/>
                </a:lnTo>
                <a:lnTo>
                  <a:pt x="1896198" y="5698485"/>
                </a:lnTo>
                <a:lnTo>
                  <a:pt x="1846116" y="5676750"/>
                </a:lnTo>
                <a:lnTo>
                  <a:pt x="1808772" y="5654115"/>
                </a:lnTo>
                <a:lnTo>
                  <a:pt x="1758823" y="5628505"/>
                </a:lnTo>
                <a:lnTo>
                  <a:pt x="1721620" y="5601792"/>
                </a:lnTo>
                <a:lnTo>
                  <a:pt x="1671775" y="5573161"/>
                </a:lnTo>
                <a:lnTo>
                  <a:pt x="1634672" y="5543542"/>
                </a:lnTo>
                <a:lnTo>
                  <a:pt x="1597615" y="5512558"/>
                </a:lnTo>
                <a:lnTo>
                  <a:pt x="1547912" y="5479830"/>
                </a:lnTo>
                <a:lnTo>
                  <a:pt x="1510943" y="5446290"/>
                </a:lnTo>
                <a:lnTo>
                  <a:pt x="1474016" y="5411559"/>
                </a:lnTo>
                <a:lnTo>
                  <a:pt x="1437127" y="5375695"/>
                </a:lnTo>
                <a:lnTo>
                  <a:pt x="1400276" y="5338757"/>
                </a:lnTo>
                <a:lnTo>
                  <a:pt x="1363459" y="5300802"/>
                </a:lnTo>
                <a:lnTo>
                  <a:pt x="1339368" y="5262326"/>
                </a:lnTo>
                <a:lnTo>
                  <a:pt x="1302616" y="5222514"/>
                </a:lnTo>
                <a:lnTo>
                  <a:pt x="1265892" y="5181860"/>
                </a:lnTo>
                <a:lnTo>
                  <a:pt x="1241888" y="5140859"/>
                </a:lnTo>
                <a:lnTo>
                  <a:pt x="1205216" y="5098696"/>
                </a:lnTo>
                <a:lnTo>
                  <a:pt x="1157301" y="5013981"/>
                </a:lnTo>
                <a:lnTo>
                  <a:pt x="1120661" y="4970916"/>
                </a:lnTo>
                <a:lnTo>
                  <a:pt x="1072793" y="4884811"/>
                </a:lnTo>
                <a:lnTo>
                  <a:pt x="1036181" y="4840934"/>
                </a:lnTo>
                <a:lnTo>
                  <a:pt x="964466" y="4709282"/>
                </a:lnTo>
                <a:lnTo>
                  <a:pt x="927882" y="4664578"/>
                </a:lnTo>
                <a:lnTo>
                  <a:pt x="784626" y="4396220"/>
                </a:lnTo>
                <a:lnTo>
                  <a:pt x="748067" y="4350768"/>
                </a:lnTo>
                <a:lnTo>
                  <a:pt x="533488" y="3939391"/>
                </a:lnTo>
                <a:lnTo>
                  <a:pt x="438267" y="3752251"/>
                </a:lnTo>
                <a:lnTo>
                  <a:pt x="427169" y="3705478"/>
                </a:lnTo>
                <a:lnTo>
                  <a:pt x="355836" y="3562744"/>
                </a:lnTo>
                <a:lnTo>
                  <a:pt x="344764" y="3515216"/>
                </a:lnTo>
                <a:lnTo>
                  <a:pt x="297256" y="3418676"/>
                </a:lnTo>
                <a:lnTo>
                  <a:pt x="286205" y="3370526"/>
                </a:lnTo>
                <a:lnTo>
                  <a:pt x="262469" y="3321722"/>
                </a:lnTo>
                <a:lnTo>
                  <a:pt x="251386" y="3274532"/>
                </a:lnTo>
                <a:lnTo>
                  <a:pt x="227618" y="3226649"/>
                </a:lnTo>
                <a:lnTo>
                  <a:pt x="216552" y="3178957"/>
                </a:lnTo>
                <a:lnTo>
                  <a:pt x="192801" y="3130589"/>
                </a:lnTo>
                <a:lnTo>
                  <a:pt x="170708" y="3034049"/>
                </a:lnTo>
                <a:lnTo>
                  <a:pt x="146980" y="2985021"/>
                </a:lnTo>
                <a:lnTo>
                  <a:pt x="36957" y="2489492"/>
                </a:lnTo>
                <a:lnTo>
                  <a:pt x="38673" y="2439612"/>
                </a:lnTo>
                <a:lnTo>
                  <a:pt x="27701" y="2389193"/>
                </a:lnTo>
                <a:close/>
              </a:path>
              <a:path w="5043169" h="5871210">
                <a:moveTo>
                  <a:pt x="7493" y="2237846"/>
                </a:moveTo>
                <a:lnTo>
                  <a:pt x="30062" y="1581997"/>
                </a:lnTo>
                <a:lnTo>
                  <a:pt x="44487" y="1532086"/>
                </a:lnTo>
                <a:lnTo>
                  <a:pt x="46217" y="1481797"/>
                </a:lnTo>
                <a:lnTo>
                  <a:pt x="60638" y="1432015"/>
                </a:lnTo>
                <a:lnTo>
                  <a:pt x="29424" y="2339117"/>
                </a:lnTo>
                <a:lnTo>
                  <a:pt x="7493" y="2237846"/>
                </a:lnTo>
                <a:close/>
              </a:path>
              <a:path w="5043169" h="5871210">
                <a:moveTo>
                  <a:pt x="0" y="2086337"/>
                </a:moveTo>
                <a:lnTo>
                  <a:pt x="13899" y="1682399"/>
                </a:lnTo>
                <a:lnTo>
                  <a:pt x="28328" y="1632395"/>
                </a:lnTo>
                <a:lnTo>
                  <a:pt x="10957" y="2137183"/>
                </a:lnTo>
                <a:lnTo>
                  <a:pt x="0" y="2086337"/>
                </a:lnTo>
                <a:close/>
              </a:path>
            </a:pathLst>
          </a:custGeom>
          <a:solidFill>
            <a:srgbClr val="3778D3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294" y="6089839"/>
            <a:ext cx="2152015" cy="3477260"/>
          </a:xfrm>
          <a:custGeom>
            <a:avLst/>
            <a:gdLst/>
            <a:ahLst/>
            <a:cxnLst/>
            <a:rect l="l" t="t" r="r" b="b"/>
            <a:pathLst>
              <a:path w="2152015" h="3477259">
                <a:moveTo>
                  <a:pt x="756424" y="3259163"/>
                </a:moveTo>
                <a:lnTo>
                  <a:pt x="729246" y="3204705"/>
                </a:lnTo>
                <a:lnTo>
                  <a:pt x="608901" y="2970161"/>
                </a:lnTo>
                <a:lnTo>
                  <a:pt x="565746" y="2883839"/>
                </a:lnTo>
                <a:lnTo>
                  <a:pt x="544741" y="2840126"/>
                </a:lnTo>
                <a:lnTo>
                  <a:pt x="523976" y="2795320"/>
                </a:lnTo>
                <a:lnTo>
                  <a:pt x="478421" y="2804591"/>
                </a:lnTo>
                <a:lnTo>
                  <a:pt x="435114" y="2815221"/>
                </a:lnTo>
                <a:lnTo>
                  <a:pt x="394042" y="2827121"/>
                </a:lnTo>
                <a:lnTo>
                  <a:pt x="355168" y="2840228"/>
                </a:lnTo>
                <a:lnTo>
                  <a:pt x="318477" y="2854439"/>
                </a:lnTo>
                <a:lnTo>
                  <a:pt x="251523" y="2885935"/>
                </a:lnTo>
                <a:lnTo>
                  <a:pt x="192963" y="2921012"/>
                </a:lnTo>
                <a:lnTo>
                  <a:pt x="142582" y="2959049"/>
                </a:lnTo>
                <a:lnTo>
                  <a:pt x="100177" y="2999460"/>
                </a:lnTo>
                <a:lnTo>
                  <a:pt x="65532" y="3041624"/>
                </a:lnTo>
                <a:lnTo>
                  <a:pt x="38442" y="3084931"/>
                </a:lnTo>
                <a:lnTo>
                  <a:pt x="18681" y="3128784"/>
                </a:lnTo>
                <a:lnTo>
                  <a:pt x="6045" y="3172574"/>
                </a:lnTo>
                <a:lnTo>
                  <a:pt x="330" y="3215703"/>
                </a:lnTo>
                <a:lnTo>
                  <a:pt x="0" y="3236823"/>
                </a:lnTo>
                <a:lnTo>
                  <a:pt x="1320" y="3257550"/>
                </a:lnTo>
                <a:lnTo>
                  <a:pt x="8801" y="3297517"/>
                </a:lnTo>
                <a:lnTo>
                  <a:pt x="22567" y="3335007"/>
                </a:lnTo>
                <a:lnTo>
                  <a:pt x="42392" y="3369386"/>
                </a:lnTo>
                <a:lnTo>
                  <a:pt x="68084" y="3400082"/>
                </a:lnTo>
                <a:lnTo>
                  <a:pt x="99428" y="3426460"/>
                </a:lnTo>
                <a:lnTo>
                  <a:pt x="136194" y="3447935"/>
                </a:lnTo>
                <a:lnTo>
                  <a:pt x="178193" y="3463887"/>
                </a:lnTo>
                <a:lnTo>
                  <a:pt x="225209" y="3473729"/>
                </a:lnTo>
                <a:lnTo>
                  <a:pt x="277025" y="3476828"/>
                </a:lnTo>
                <a:lnTo>
                  <a:pt x="304660" y="3475659"/>
                </a:lnTo>
                <a:lnTo>
                  <a:pt x="363283" y="3467531"/>
                </a:lnTo>
                <a:lnTo>
                  <a:pt x="426173" y="3451148"/>
                </a:lnTo>
                <a:lnTo>
                  <a:pt x="493141" y="3425926"/>
                </a:lnTo>
                <a:lnTo>
                  <a:pt x="528066" y="3409797"/>
                </a:lnTo>
                <a:lnTo>
                  <a:pt x="563943" y="3391230"/>
                </a:lnTo>
                <a:lnTo>
                  <a:pt x="600722" y="3370148"/>
                </a:lnTo>
                <a:lnTo>
                  <a:pt x="638390" y="3346488"/>
                </a:lnTo>
                <a:lnTo>
                  <a:pt x="676910" y="3320148"/>
                </a:lnTo>
                <a:lnTo>
                  <a:pt x="716267" y="3291065"/>
                </a:lnTo>
                <a:lnTo>
                  <a:pt x="756424" y="3259163"/>
                </a:lnTo>
                <a:close/>
              </a:path>
              <a:path w="2152015" h="3477259">
                <a:moveTo>
                  <a:pt x="1038301" y="1602295"/>
                </a:moveTo>
                <a:lnTo>
                  <a:pt x="994308" y="1579854"/>
                </a:lnTo>
                <a:lnTo>
                  <a:pt x="951407" y="1557223"/>
                </a:lnTo>
                <a:lnTo>
                  <a:pt x="866787" y="1510842"/>
                </a:lnTo>
                <a:lnTo>
                  <a:pt x="636943" y="1381721"/>
                </a:lnTo>
                <a:lnTo>
                  <a:pt x="583552" y="1352499"/>
                </a:lnTo>
                <a:lnTo>
                  <a:pt x="550164" y="1391424"/>
                </a:lnTo>
                <a:lnTo>
                  <a:pt x="519620" y="1429651"/>
                </a:lnTo>
                <a:lnTo>
                  <a:pt x="491845" y="1467154"/>
                </a:lnTo>
                <a:lnTo>
                  <a:pt x="466763" y="1503908"/>
                </a:lnTo>
                <a:lnTo>
                  <a:pt x="444309" y="1539862"/>
                </a:lnTo>
                <a:lnTo>
                  <a:pt x="424408" y="1575015"/>
                </a:lnTo>
                <a:lnTo>
                  <a:pt x="406971" y="1609318"/>
                </a:lnTo>
                <a:lnTo>
                  <a:pt x="379234" y="1675269"/>
                </a:lnTo>
                <a:lnTo>
                  <a:pt x="360502" y="1737499"/>
                </a:lnTo>
                <a:lnTo>
                  <a:pt x="350151" y="1795780"/>
                </a:lnTo>
                <a:lnTo>
                  <a:pt x="347624" y="1849856"/>
                </a:lnTo>
                <a:lnTo>
                  <a:pt x="349097" y="1875243"/>
                </a:lnTo>
                <a:lnTo>
                  <a:pt x="357136" y="1922602"/>
                </a:lnTo>
                <a:lnTo>
                  <a:pt x="371500" y="1965172"/>
                </a:lnTo>
                <a:lnTo>
                  <a:pt x="391566" y="2002726"/>
                </a:lnTo>
                <a:lnTo>
                  <a:pt x="416750" y="2035035"/>
                </a:lnTo>
                <a:lnTo>
                  <a:pt x="446455" y="2061870"/>
                </a:lnTo>
                <a:lnTo>
                  <a:pt x="480060" y="2082977"/>
                </a:lnTo>
                <a:lnTo>
                  <a:pt x="517004" y="2098154"/>
                </a:lnTo>
                <a:lnTo>
                  <a:pt x="556653" y="2107133"/>
                </a:lnTo>
                <a:lnTo>
                  <a:pt x="598436" y="2109698"/>
                </a:lnTo>
                <a:lnTo>
                  <a:pt x="619937" y="2108504"/>
                </a:lnTo>
                <a:lnTo>
                  <a:pt x="663790" y="2100999"/>
                </a:lnTo>
                <a:lnTo>
                  <a:pt x="708266" y="2086508"/>
                </a:lnTo>
                <a:lnTo>
                  <a:pt x="752779" y="2064766"/>
                </a:lnTo>
                <a:lnTo>
                  <a:pt x="796721" y="2035568"/>
                </a:lnTo>
                <a:lnTo>
                  <a:pt x="839508" y="1998649"/>
                </a:lnTo>
                <a:lnTo>
                  <a:pt x="880529" y="1953806"/>
                </a:lnTo>
                <a:lnTo>
                  <a:pt x="919187" y="1900783"/>
                </a:lnTo>
                <a:lnTo>
                  <a:pt x="954900" y="1839353"/>
                </a:lnTo>
                <a:lnTo>
                  <a:pt x="987044" y="1769287"/>
                </a:lnTo>
                <a:lnTo>
                  <a:pt x="1001598" y="1730946"/>
                </a:lnTo>
                <a:lnTo>
                  <a:pt x="1015047" y="1690344"/>
                </a:lnTo>
                <a:lnTo>
                  <a:pt x="1027303" y="1647469"/>
                </a:lnTo>
                <a:lnTo>
                  <a:pt x="1038301" y="1602295"/>
                </a:lnTo>
                <a:close/>
              </a:path>
              <a:path w="2152015" h="3477259">
                <a:moveTo>
                  <a:pt x="2066747" y="340575"/>
                </a:moveTo>
                <a:lnTo>
                  <a:pt x="2065045" y="302209"/>
                </a:lnTo>
                <a:lnTo>
                  <a:pt x="2051545" y="230441"/>
                </a:lnTo>
                <a:lnTo>
                  <a:pt x="2024481" y="165684"/>
                </a:lnTo>
                <a:lnTo>
                  <a:pt x="1991296" y="123405"/>
                </a:lnTo>
                <a:lnTo>
                  <a:pt x="1957120" y="88011"/>
                </a:lnTo>
                <a:lnTo>
                  <a:pt x="1922043" y="59118"/>
                </a:lnTo>
                <a:lnTo>
                  <a:pt x="1886191" y="36385"/>
                </a:lnTo>
                <a:lnTo>
                  <a:pt x="1849678" y="19469"/>
                </a:lnTo>
                <a:lnTo>
                  <a:pt x="1812594" y="8001"/>
                </a:lnTo>
                <a:lnTo>
                  <a:pt x="1737207" y="0"/>
                </a:lnTo>
                <a:lnTo>
                  <a:pt x="1699120" y="2755"/>
                </a:lnTo>
                <a:lnTo>
                  <a:pt x="1660931" y="9537"/>
                </a:lnTo>
                <a:lnTo>
                  <a:pt x="1622717" y="20002"/>
                </a:lnTo>
                <a:lnTo>
                  <a:pt x="1584629" y="33794"/>
                </a:lnTo>
                <a:lnTo>
                  <a:pt x="1546745" y="50546"/>
                </a:lnTo>
                <a:lnTo>
                  <a:pt x="1509204" y="69913"/>
                </a:lnTo>
                <a:lnTo>
                  <a:pt x="1472095" y="91541"/>
                </a:lnTo>
                <a:lnTo>
                  <a:pt x="1435544" y="115074"/>
                </a:lnTo>
                <a:lnTo>
                  <a:pt x="1399654" y="140157"/>
                </a:lnTo>
                <a:lnTo>
                  <a:pt x="1364526" y="166433"/>
                </a:lnTo>
                <a:lnTo>
                  <a:pt x="1330299" y="193548"/>
                </a:lnTo>
                <a:lnTo>
                  <a:pt x="1297063" y="221145"/>
                </a:lnTo>
                <a:lnTo>
                  <a:pt x="1264920" y="248869"/>
                </a:lnTo>
                <a:lnTo>
                  <a:pt x="1234008" y="276377"/>
                </a:lnTo>
                <a:lnTo>
                  <a:pt x="1213777" y="292963"/>
                </a:lnTo>
                <a:lnTo>
                  <a:pt x="1164437" y="342595"/>
                </a:lnTo>
                <a:lnTo>
                  <a:pt x="1136154" y="374637"/>
                </a:lnTo>
                <a:lnTo>
                  <a:pt x="1106004" y="410832"/>
                </a:lnTo>
                <a:lnTo>
                  <a:pt x="1074420" y="450684"/>
                </a:lnTo>
                <a:lnTo>
                  <a:pt x="1041793" y="493687"/>
                </a:lnTo>
                <a:lnTo>
                  <a:pt x="1008532" y="539330"/>
                </a:lnTo>
                <a:lnTo>
                  <a:pt x="975067" y="587133"/>
                </a:lnTo>
                <a:lnTo>
                  <a:pt x="941806" y="636600"/>
                </a:lnTo>
                <a:lnTo>
                  <a:pt x="909142" y="687197"/>
                </a:lnTo>
                <a:lnTo>
                  <a:pt x="877519" y="738466"/>
                </a:lnTo>
                <a:lnTo>
                  <a:pt x="847318" y="789876"/>
                </a:lnTo>
                <a:lnTo>
                  <a:pt x="818959" y="840930"/>
                </a:lnTo>
                <a:lnTo>
                  <a:pt x="792873" y="891146"/>
                </a:lnTo>
                <a:lnTo>
                  <a:pt x="769454" y="940015"/>
                </a:lnTo>
                <a:lnTo>
                  <a:pt x="749109" y="987031"/>
                </a:lnTo>
                <a:lnTo>
                  <a:pt x="732269" y="1031697"/>
                </a:lnTo>
                <a:lnTo>
                  <a:pt x="719340" y="1073518"/>
                </a:lnTo>
                <a:lnTo>
                  <a:pt x="710717" y="1111986"/>
                </a:lnTo>
                <a:lnTo>
                  <a:pt x="706831" y="1146606"/>
                </a:lnTo>
                <a:lnTo>
                  <a:pt x="708088" y="1176883"/>
                </a:lnTo>
                <a:lnTo>
                  <a:pt x="924077" y="1309776"/>
                </a:lnTo>
                <a:lnTo>
                  <a:pt x="1136802" y="1444485"/>
                </a:lnTo>
                <a:lnTo>
                  <a:pt x="1174445" y="1409204"/>
                </a:lnTo>
                <a:lnTo>
                  <a:pt x="1211745" y="1374203"/>
                </a:lnTo>
                <a:lnTo>
                  <a:pt x="1249349" y="1340091"/>
                </a:lnTo>
                <a:lnTo>
                  <a:pt x="1287907" y="1307465"/>
                </a:lnTo>
                <a:lnTo>
                  <a:pt x="1328051" y="1276959"/>
                </a:lnTo>
                <a:lnTo>
                  <a:pt x="1370431" y="1249172"/>
                </a:lnTo>
                <a:lnTo>
                  <a:pt x="1415681" y="1224711"/>
                </a:lnTo>
                <a:lnTo>
                  <a:pt x="1464449" y="1204214"/>
                </a:lnTo>
                <a:lnTo>
                  <a:pt x="1507274" y="1188389"/>
                </a:lnTo>
                <a:lnTo>
                  <a:pt x="1547495" y="1170482"/>
                </a:lnTo>
                <a:lnTo>
                  <a:pt x="1585556" y="1150150"/>
                </a:lnTo>
                <a:lnTo>
                  <a:pt x="1621917" y="1126998"/>
                </a:lnTo>
                <a:lnTo>
                  <a:pt x="1657045" y="1100645"/>
                </a:lnTo>
                <a:lnTo>
                  <a:pt x="1691398" y="1070749"/>
                </a:lnTo>
                <a:lnTo>
                  <a:pt x="1725422" y="1036904"/>
                </a:lnTo>
                <a:lnTo>
                  <a:pt x="1759597" y="998766"/>
                </a:lnTo>
                <a:lnTo>
                  <a:pt x="1794383" y="955941"/>
                </a:lnTo>
                <a:lnTo>
                  <a:pt x="1830235" y="908062"/>
                </a:lnTo>
                <a:lnTo>
                  <a:pt x="1867725" y="854468"/>
                </a:lnTo>
                <a:lnTo>
                  <a:pt x="1902040" y="801839"/>
                </a:lnTo>
                <a:lnTo>
                  <a:pt x="1933155" y="750214"/>
                </a:lnTo>
                <a:lnTo>
                  <a:pt x="1961045" y="699655"/>
                </a:lnTo>
                <a:lnTo>
                  <a:pt x="1985721" y="650227"/>
                </a:lnTo>
                <a:lnTo>
                  <a:pt x="2007146" y="601992"/>
                </a:lnTo>
                <a:lnTo>
                  <a:pt x="2025307" y="554990"/>
                </a:lnTo>
                <a:lnTo>
                  <a:pt x="2040204" y="509282"/>
                </a:lnTo>
                <a:lnTo>
                  <a:pt x="2051812" y="464934"/>
                </a:lnTo>
                <a:lnTo>
                  <a:pt x="2060105" y="421995"/>
                </a:lnTo>
                <a:lnTo>
                  <a:pt x="2065096" y="380530"/>
                </a:lnTo>
                <a:lnTo>
                  <a:pt x="2066747" y="340575"/>
                </a:lnTo>
                <a:close/>
              </a:path>
              <a:path w="2152015" h="3477259">
                <a:moveTo>
                  <a:pt x="2151519" y="2157374"/>
                </a:moveTo>
                <a:lnTo>
                  <a:pt x="2146363" y="2081745"/>
                </a:lnTo>
                <a:lnTo>
                  <a:pt x="2136305" y="2044255"/>
                </a:lnTo>
                <a:lnTo>
                  <a:pt x="2120773" y="2007120"/>
                </a:lnTo>
                <a:lnTo>
                  <a:pt x="2099411" y="1970443"/>
                </a:lnTo>
                <a:lnTo>
                  <a:pt x="2071865" y="1934298"/>
                </a:lnTo>
                <a:lnTo>
                  <a:pt x="2037778" y="1898815"/>
                </a:lnTo>
                <a:lnTo>
                  <a:pt x="1996795" y="1864067"/>
                </a:lnTo>
                <a:lnTo>
                  <a:pt x="1933092" y="1834565"/>
                </a:lnTo>
                <a:lnTo>
                  <a:pt x="1861896" y="1818373"/>
                </a:lnTo>
                <a:lnTo>
                  <a:pt x="1823618" y="1815223"/>
                </a:lnTo>
                <a:lnTo>
                  <a:pt x="1783638" y="1815363"/>
                </a:lnTo>
                <a:lnTo>
                  <a:pt x="1742008" y="1818779"/>
                </a:lnTo>
                <a:lnTo>
                  <a:pt x="1698777" y="1825459"/>
                </a:lnTo>
                <a:lnTo>
                  <a:pt x="1654022" y="1835378"/>
                </a:lnTo>
                <a:lnTo>
                  <a:pt x="1607794" y="1848535"/>
                </a:lnTo>
                <a:lnTo>
                  <a:pt x="1560144" y="1864918"/>
                </a:lnTo>
                <a:lnTo>
                  <a:pt x="1511122" y="1884502"/>
                </a:lnTo>
                <a:lnTo>
                  <a:pt x="1460804" y="1907286"/>
                </a:lnTo>
                <a:lnTo>
                  <a:pt x="1409230" y="1933257"/>
                </a:lnTo>
                <a:lnTo>
                  <a:pt x="1356474" y="1962404"/>
                </a:lnTo>
                <a:lnTo>
                  <a:pt x="1302575" y="1994700"/>
                </a:lnTo>
                <a:lnTo>
                  <a:pt x="1247597" y="2030145"/>
                </a:lnTo>
                <a:lnTo>
                  <a:pt x="1198410" y="2064156"/>
                </a:lnTo>
                <a:lnTo>
                  <a:pt x="1154303" y="2097303"/>
                </a:lnTo>
                <a:lnTo>
                  <a:pt x="1114894" y="2130018"/>
                </a:lnTo>
                <a:lnTo>
                  <a:pt x="1079804" y="2162746"/>
                </a:lnTo>
                <a:lnTo>
                  <a:pt x="1048626" y="2195944"/>
                </a:lnTo>
                <a:lnTo>
                  <a:pt x="1020965" y="2230056"/>
                </a:lnTo>
                <a:lnTo>
                  <a:pt x="996454" y="2265515"/>
                </a:lnTo>
                <a:lnTo>
                  <a:pt x="974699" y="2302776"/>
                </a:lnTo>
                <a:lnTo>
                  <a:pt x="955294" y="2342286"/>
                </a:lnTo>
                <a:lnTo>
                  <a:pt x="937869" y="2384501"/>
                </a:lnTo>
                <a:lnTo>
                  <a:pt x="915530" y="2432443"/>
                </a:lnTo>
                <a:lnTo>
                  <a:pt x="889393" y="2476741"/>
                </a:lnTo>
                <a:lnTo>
                  <a:pt x="860018" y="2518041"/>
                </a:lnTo>
                <a:lnTo>
                  <a:pt x="828014" y="2557005"/>
                </a:lnTo>
                <a:lnTo>
                  <a:pt x="793965" y="2594305"/>
                </a:lnTo>
                <a:lnTo>
                  <a:pt x="758456" y="2630601"/>
                </a:lnTo>
                <a:lnTo>
                  <a:pt x="722058" y="2666555"/>
                </a:lnTo>
                <a:lnTo>
                  <a:pt x="685393" y="2702826"/>
                </a:lnTo>
                <a:lnTo>
                  <a:pt x="811974" y="2920492"/>
                </a:lnTo>
                <a:lnTo>
                  <a:pt x="936625" y="3141345"/>
                </a:lnTo>
                <a:lnTo>
                  <a:pt x="966825" y="3143745"/>
                </a:lnTo>
                <a:lnTo>
                  <a:pt x="1040333" y="3134004"/>
                </a:lnTo>
                <a:lnTo>
                  <a:pt x="1082611" y="3122663"/>
                </a:lnTo>
                <a:lnTo>
                  <a:pt x="1127887" y="3107512"/>
                </a:lnTo>
                <a:lnTo>
                  <a:pt x="1175639" y="3088970"/>
                </a:lnTo>
                <a:lnTo>
                  <a:pt x="1225359" y="3067405"/>
                </a:lnTo>
                <a:lnTo>
                  <a:pt x="1276515" y="3043224"/>
                </a:lnTo>
                <a:lnTo>
                  <a:pt x="1328610" y="3016821"/>
                </a:lnTo>
                <a:lnTo>
                  <a:pt x="1381125" y="2988589"/>
                </a:lnTo>
                <a:lnTo>
                  <a:pt x="1433537" y="2958909"/>
                </a:lnTo>
                <a:lnTo>
                  <a:pt x="1485353" y="2928188"/>
                </a:lnTo>
                <a:lnTo>
                  <a:pt x="1536026" y="2896819"/>
                </a:lnTo>
                <a:lnTo>
                  <a:pt x="1585061" y="2865170"/>
                </a:lnTo>
                <a:lnTo>
                  <a:pt x="1631937" y="2833674"/>
                </a:lnTo>
                <a:lnTo>
                  <a:pt x="1676133" y="2802686"/>
                </a:lnTo>
                <a:lnTo>
                  <a:pt x="1717141" y="2772626"/>
                </a:lnTo>
                <a:lnTo>
                  <a:pt x="1754454" y="2743860"/>
                </a:lnTo>
                <a:lnTo>
                  <a:pt x="1787550" y="2716809"/>
                </a:lnTo>
                <a:lnTo>
                  <a:pt x="1838998" y="2669375"/>
                </a:lnTo>
                <a:lnTo>
                  <a:pt x="1856346" y="2649791"/>
                </a:lnTo>
                <a:lnTo>
                  <a:pt x="1884997" y="2619933"/>
                </a:lnTo>
                <a:lnTo>
                  <a:pt x="1913915" y="2588869"/>
                </a:lnTo>
                <a:lnTo>
                  <a:pt x="1942744" y="2556700"/>
                </a:lnTo>
                <a:lnTo>
                  <a:pt x="1971128" y="2523515"/>
                </a:lnTo>
                <a:lnTo>
                  <a:pt x="1998713" y="2489403"/>
                </a:lnTo>
                <a:lnTo>
                  <a:pt x="2025129" y="2454491"/>
                </a:lnTo>
                <a:lnTo>
                  <a:pt x="2050021" y="2418842"/>
                </a:lnTo>
                <a:lnTo>
                  <a:pt x="2073033" y="2382583"/>
                </a:lnTo>
                <a:lnTo>
                  <a:pt x="2093810" y="2345791"/>
                </a:lnTo>
                <a:lnTo>
                  <a:pt x="2111984" y="2308580"/>
                </a:lnTo>
                <a:lnTo>
                  <a:pt x="2127199" y="2271026"/>
                </a:lnTo>
                <a:lnTo>
                  <a:pt x="2139099" y="2233244"/>
                </a:lnTo>
                <a:lnTo>
                  <a:pt x="2147328" y="2195334"/>
                </a:lnTo>
                <a:lnTo>
                  <a:pt x="2151519" y="2157374"/>
                </a:lnTo>
                <a:close/>
              </a:path>
            </a:pathLst>
          </a:custGeom>
          <a:solidFill>
            <a:srgbClr val="3778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4110" y="4150531"/>
            <a:ext cx="8094980" cy="1101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50" b="0" spc="1019" dirty="0">
                <a:solidFill>
                  <a:srgbClr val="000000"/>
                </a:solidFill>
                <a:latin typeface="Calibri"/>
                <a:cs typeface="Calibri"/>
              </a:rPr>
              <a:t>ЦИФРОВОЙ</a:t>
            </a:r>
            <a:r>
              <a:rPr sz="7050" b="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7050" b="0" spc="560" dirty="0">
                <a:solidFill>
                  <a:srgbClr val="000000"/>
                </a:solidFill>
                <a:latin typeface="Calibri"/>
                <a:cs typeface="Calibri"/>
              </a:rPr>
              <a:t>СЛЕД</a:t>
            </a:r>
            <a:endParaRPr sz="70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81221" y="3402672"/>
            <a:ext cx="2136140" cy="3451225"/>
          </a:xfrm>
          <a:custGeom>
            <a:avLst/>
            <a:gdLst/>
            <a:ahLst/>
            <a:cxnLst/>
            <a:rect l="l" t="t" r="r" b="b"/>
            <a:pathLst>
              <a:path w="2136140" h="3451225">
                <a:moveTo>
                  <a:pt x="750506" y="3234410"/>
                </a:moveTo>
                <a:lnTo>
                  <a:pt x="723595" y="3180410"/>
                </a:lnTo>
                <a:lnTo>
                  <a:pt x="604393" y="2947809"/>
                </a:lnTo>
                <a:lnTo>
                  <a:pt x="561644" y="2862211"/>
                </a:lnTo>
                <a:lnTo>
                  <a:pt x="540854" y="2818854"/>
                </a:lnTo>
                <a:lnTo>
                  <a:pt x="520280" y="2774416"/>
                </a:lnTo>
                <a:lnTo>
                  <a:pt x="475068" y="2783662"/>
                </a:lnTo>
                <a:lnTo>
                  <a:pt x="432092" y="2794241"/>
                </a:lnTo>
                <a:lnTo>
                  <a:pt x="391325" y="2806090"/>
                </a:lnTo>
                <a:lnTo>
                  <a:pt x="352755" y="2819120"/>
                </a:lnTo>
                <a:lnTo>
                  <a:pt x="316331" y="2833255"/>
                </a:lnTo>
                <a:lnTo>
                  <a:pt x="249872" y="2864574"/>
                </a:lnTo>
                <a:lnTo>
                  <a:pt x="191744" y="2899422"/>
                </a:lnTo>
                <a:lnTo>
                  <a:pt x="141719" y="2937205"/>
                </a:lnTo>
                <a:lnTo>
                  <a:pt x="99606" y="2977324"/>
                </a:lnTo>
                <a:lnTo>
                  <a:pt x="65201" y="3019183"/>
                </a:lnTo>
                <a:lnTo>
                  <a:pt x="38277" y="3062186"/>
                </a:lnTo>
                <a:lnTo>
                  <a:pt x="18630" y="3105708"/>
                </a:lnTo>
                <a:lnTo>
                  <a:pt x="6057" y="3149168"/>
                </a:lnTo>
                <a:lnTo>
                  <a:pt x="355" y="3191967"/>
                </a:lnTo>
                <a:lnTo>
                  <a:pt x="0" y="3212922"/>
                </a:lnTo>
                <a:lnTo>
                  <a:pt x="1295" y="3233483"/>
                </a:lnTo>
                <a:lnTo>
                  <a:pt x="8674" y="3273133"/>
                </a:lnTo>
                <a:lnTo>
                  <a:pt x="22301" y="3310305"/>
                </a:lnTo>
                <a:lnTo>
                  <a:pt x="41948" y="3344405"/>
                </a:lnTo>
                <a:lnTo>
                  <a:pt x="67411" y="3374834"/>
                </a:lnTo>
                <a:lnTo>
                  <a:pt x="98475" y="3400983"/>
                </a:lnTo>
                <a:lnTo>
                  <a:pt x="134950" y="3422256"/>
                </a:lnTo>
                <a:lnTo>
                  <a:pt x="176606" y="3438042"/>
                </a:lnTo>
                <a:lnTo>
                  <a:pt x="223240" y="3447758"/>
                </a:lnTo>
                <a:lnTo>
                  <a:pt x="274650" y="3450780"/>
                </a:lnTo>
                <a:lnTo>
                  <a:pt x="302082" y="3449612"/>
                </a:lnTo>
                <a:lnTo>
                  <a:pt x="360248" y="3441484"/>
                </a:lnTo>
                <a:lnTo>
                  <a:pt x="422668" y="3425177"/>
                </a:lnTo>
                <a:lnTo>
                  <a:pt x="489127" y="3400094"/>
                </a:lnTo>
                <a:lnTo>
                  <a:pt x="523798" y="3384067"/>
                </a:lnTo>
                <a:lnTo>
                  <a:pt x="559409" y="3365614"/>
                </a:lnTo>
                <a:lnTo>
                  <a:pt x="595922" y="3344672"/>
                </a:lnTo>
                <a:lnTo>
                  <a:pt x="633323" y="3321151"/>
                </a:lnTo>
                <a:lnTo>
                  <a:pt x="671563" y="3294977"/>
                </a:lnTo>
                <a:lnTo>
                  <a:pt x="710641" y="3266097"/>
                </a:lnTo>
                <a:lnTo>
                  <a:pt x="750506" y="3234410"/>
                </a:lnTo>
                <a:close/>
              </a:path>
              <a:path w="2136140" h="3451225">
                <a:moveTo>
                  <a:pt x="1031646" y="1590319"/>
                </a:moveTo>
                <a:lnTo>
                  <a:pt x="988021" y="1568094"/>
                </a:lnTo>
                <a:lnTo>
                  <a:pt x="945476" y="1545678"/>
                </a:lnTo>
                <a:lnTo>
                  <a:pt x="861555" y="1499730"/>
                </a:lnTo>
                <a:lnTo>
                  <a:pt x="633615" y="1371828"/>
                </a:lnTo>
                <a:lnTo>
                  <a:pt x="580669" y="1342898"/>
                </a:lnTo>
                <a:lnTo>
                  <a:pt x="547509" y="1381544"/>
                </a:lnTo>
                <a:lnTo>
                  <a:pt x="517156" y="1419491"/>
                </a:lnTo>
                <a:lnTo>
                  <a:pt x="489572" y="1456728"/>
                </a:lnTo>
                <a:lnTo>
                  <a:pt x="464654" y="1493202"/>
                </a:lnTo>
                <a:lnTo>
                  <a:pt x="442341" y="1528902"/>
                </a:lnTo>
                <a:lnTo>
                  <a:pt x="422567" y="1563789"/>
                </a:lnTo>
                <a:lnTo>
                  <a:pt x="405244" y="1597837"/>
                </a:lnTo>
                <a:lnTo>
                  <a:pt x="377659" y="1663306"/>
                </a:lnTo>
                <a:lnTo>
                  <a:pt x="359016" y="1725066"/>
                </a:lnTo>
                <a:lnTo>
                  <a:pt x="348703" y="1782889"/>
                </a:lnTo>
                <a:lnTo>
                  <a:pt x="346138" y="1836547"/>
                </a:lnTo>
                <a:lnTo>
                  <a:pt x="347573" y="1861731"/>
                </a:lnTo>
                <a:lnTo>
                  <a:pt x="355523" y="1908708"/>
                </a:lnTo>
                <a:lnTo>
                  <a:pt x="369722" y="1950923"/>
                </a:lnTo>
                <a:lnTo>
                  <a:pt x="389610" y="1988172"/>
                </a:lnTo>
                <a:lnTo>
                  <a:pt x="414566" y="2020214"/>
                </a:lnTo>
                <a:lnTo>
                  <a:pt x="444004" y="2046795"/>
                </a:lnTo>
                <a:lnTo>
                  <a:pt x="477342" y="2067725"/>
                </a:lnTo>
                <a:lnTo>
                  <a:pt x="513981" y="2082736"/>
                </a:lnTo>
                <a:lnTo>
                  <a:pt x="553313" y="2091613"/>
                </a:lnTo>
                <a:lnTo>
                  <a:pt x="594779" y="2094128"/>
                </a:lnTo>
                <a:lnTo>
                  <a:pt x="616102" y="2092921"/>
                </a:lnTo>
                <a:lnTo>
                  <a:pt x="659625" y="2085441"/>
                </a:lnTo>
                <a:lnTo>
                  <a:pt x="703770" y="2071014"/>
                </a:lnTo>
                <a:lnTo>
                  <a:pt x="747953" y="2049411"/>
                </a:lnTo>
                <a:lnTo>
                  <a:pt x="791578" y="2020392"/>
                </a:lnTo>
                <a:lnTo>
                  <a:pt x="834059" y="1983740"/>
                </a:lnTo>
                <a:lnTo>
                  <a:pt x="874801" y="1939201"/>
                </a:lnTo>
                <a:lnTo>
                  <a:pt x="913206" y="1886572"/>
                </a:lnTo>
                <a:lnTo>
                  <a:pt x="948690" y="1825586"/>
                </a:lnTo>
                <a:lnTo>
                  <a:pt x="980655" y="1756041"/>
                </a:lnTo>
                <a:lnTo>
                  <a:pt x="995121" y="1717992"/>
                </a:lnTo>
                <a:lnTo>
                  <a:pt x="1008507" y="1677695"/>
                </a:lnTo>
                <a:lnTo>
                  <a:pt x="1020699" y="1635150"/>
                </a:lnTo>
                <a:lnTo>
                  <a:pt x="1031646" y="1590319"/>
                </a:lnTo>
                <a:close/>
              </a:path>
              <a:path w="2136140" h="3451225">
                <a:moveTo>
                  <a:pt x="2053183" y="337616"/>
                </a:moveTo>
                <a:lnTo>
                  <a:pt x="2046554" y="263118"/>
                </a:lnTo>
                <a:lnTo>
                  <a:pt x="2026500" y="195351"/>
                </a:lnTo>
                <a:lnTo>
                  <a:pt x="1978520" y="122212"/>
                </a:lnTo>
                <a:lnTo>
                  <a:pt x="1944649" y="87122"/>
                </a:lnTo>
                <a:lnTo>
                  <a:pt x="1909876" y="58496"/>
                </a:lnTo>
                <a:lnTo>
                  <a:pt x="1874316" y="35979"/>
                </a:lnTo>
                <a:lnTo>
                  <a:pt x="1838096" y="19215"/>
                </a:lnTo>
                <a:lnTo>
                  <a:pt x="1801317" y="7874"/>
                </a:lnTo>
                <a:lnTo>
                  <a:pt x="1726526" y="0"/>
                </a:lnTo>
                <a:lnTo>
                  <a:pt x="1688731" y="2768"/>
                </a:lnTo>
                <a:lnTo>
                  <a:pt x="1650834" y="9537"/>
                </a:lnTo>
                <a:lnTo>
                  <a:pt x="1612912" y="19951"/>
                </a:lnTo>
                <a:lnTo>
                  <a:pt x="1575104" y="33667"/>
                </a:lnTo>
                <a:lnTo>
                  <a:pt x="1537512" y="50317"/>
                </a:lnTo>
                <a:lnTo>
                  <a:pt x="1500238" y="69570"/>
                </a:lnTo>
                <a:lnTo>
                  <a:pt x="1463395" y="91059"/>
                </a:lnTo>
                <a:lnTo>
                  <a:pt x="1427111" y="114439"/>
                </a:lnTo>
                <a:lnTo>
                  <a:pt x="1391475" y="139357"/>
                </a:lnTo>
                <a:lnTo>
                  <a:pt x="1356601" y="165455"/>
                </a:lnTo>
                <a:lnTo>
                  <a:pt x="1322616" y="192379"/>
                </a:lnTo>
                <a:lnTo>
                  <a:pt x="1289608" y="219798"/>
                </a:lnTo>
                <a:lnTo>
                  <a:pt x="1257706" y="247332"/>
                </a:lnTo>
                <a:lnTo>
                  <a:pt x="1227010" y="274650"/>
                </a:lnTo>
                <a:lnTo>
                  <a:pt x="1206919" y="291122"/>
                </a:lnTo>
                <a:lnTo>
                  <a:pt x="1157922" y="340410"/>
                </a:lnTo>
                <a:lnTo>
                  <a:pt x="1129830" y="372224"/>
                </a:lnTo>
                <a:lnTo>
                  <a:pt x="1099883" y="408165"/>
                </a:lnTo>
                <a:lnTo>
                  <a:pt x="1068501" y="447725"/>
                </a:lnTo>
                <a:lnTo>
                  <a:pt x="1036091" y="490423"/>
                </a:lnTo>
                <a:lnTo>
                  <a:pt x="1003058" y="535736"/>
                </a:lnTo>
                <a:lnTo>
                  <a:pt x="969810" y="583196"/>
                </a:lnTo>
                <a:lnTo>
                  <a:pt x="936752" y="632294"/>
                </a:lnTo>
                <a:lnTo>
                  <a:pt x="904316" y="682536"/>
                </a:lnTo>
                <a:lnTo>
                  <a:pt x="872883" y="733425"/>
                </a:lnTo>
                <a:lnTo>
                  <a:pt x="842873" y="784453"/>
                </a:lnTo>
                <a:lnTo>
                  <a:pt x="814692" y="835139"/>
                </a:lnTo>
                <a:lnTo>
                  <a:pt x="788758" y="884986"/>
                </a:lnTo>
                <a:lnTo>
                  <a:pt x="765479" y="933488"/>
                </a:lnTo>
                <a:lnTo>
                  <a:pt x="745261" y="980147"/>
                </a:lnTo>
                <a:lnTo>
                  <a:pt x="728510" y="1024483"/>
                </a:lnTo>
                <a:lnTo>
                  <a:pt x="715645" y="1065987"/>
                </a:lnTo>
                <a:lnTo>
                  <a:pt x="707059" y="1104163"/>
                </a:lnTo>
                <a:lnTo>
                  <a:pt x="703160" y="1138516"/>
                </a:lnTo>
                <a:lnTo>
                  <a:pt x="704380" y="1168539"/>
                </a:lnTo>
                <a:lnTo>
                  <a:pt x="918578" y="1300200"/>
                </a:lnTo>
                <a:lnTo>
                  <a:pt x="1129525" y="1433664"/>
                </a:lnTo>
                <a:lnTo>
                  <a:pt x="1166901" y="1398638"/>
                </a:lnTo>
                <a:lnTo>
                  <a:pt x="1203947" y="1363865"/>
                </a:lnTo>
                <a:lnTo>
                  <a:pt x="1241285" y="1329982"/>
                </a:lnTo>
                <a:lnTo>
                  <a:pt x="1279575" y="1297584"/>
                </a:lnTo>
                <a:lnTo>
                  <a:pt x="1319441" y="1267282"/>
                </a:lnTo>
                <a:lnTo>
                  <a:pt x="1361503" y="1239672"/>
                </a:lnTo>
                <a:lnTo>
                  <a:pt x="1406423" y="1215377"/>
                </a:lnTo>
                <a:lnTo>
                  <a:pt x="1454823" y="1194993"/>
                </a:lnTo>
                <a:lnTo>
                  <a:pt x="1497342" y="1179245"/>
                </a:lnTo>
                <a:lnTo>
                  <a:pt x="1537258" y="1161453"/>
                </a:lnTo>
                <a:lnTo>
                  <a:pt x="1575041" y="1141247"/>
                </a:lnTo>
                <a:lnTo>
                  <a:pt x="1611134" y="1118235"/>
                </a:lnTo>
                <a:lnTo>
                  <a:pt x="1646008" y="1092073"/>
                </a:lnTo>
                <a:lnTo>
                  <a:pt x="1680121" y="1062367"/>
                </a:lnTo>
                <a:lnTo>
                  <a:pt x="1713915" y="1028763"/>
                </a:lnTo>
                <a:lnTo>
                  <a:pt x="1747862" y="990892"/>
                </a:lnTo>
                <a:lnTo>
                  <a:pt x="1782406" y="948385"/>
                </a:lnTo>
                <a:lnTo>
                  <a:pt x="1818017" y="900849"/>
                </a:lnTo>
                <a:lnTo>
                  <a:pt x="1855266" y="847648"/>
                </a:lnTo>
                <a:lnTo>
                  <a:pt x="1889366" y="795388"/>
                </a:lnTo>
                <a:lnTo>
                  <a:pt x="1920278" y="744143"/>
                </a:lnTo>
                <a:lnTo>
                  <a:pt x="1948002" y="693966"/>
                </a:lnTo>
                <a:lnTo>
                  <a:pt x="1972525" y="644906"/>
                </a:lnTo>
                <a:lnTo>
                  <a:pt x="1993823" y="597027"/>
                </a:lnTo>
                <a:lnTo>
                  <a:pt x="2011895" y="550379"/>
                </a:lnTo>
                <a:lnTo>
                  <a:pt x="2026704" y="505015"/>
                </a:lnTo>
                <a:lnTo>
                  <a:pt x="2038261" y="461010"/>
                </a:lnTo>
                <a:lnTo>
                  <a:pt x="2046541" y="418401"/>
                </a:lnTo>
                <a:lnTo>
                  <a:pt x="2051519" y="377253"/>
                </a:lnTo>
                <a:lnTo>
                  <a:pt x="2053183" y="337616"/>
                </a:lnTo>
                <a:close/>
              </a:path>
              <a:path w="2136140" h="3451225">
                <a:moveTo>
                  <a:pt x="2135695" y="2140051"/>
                </a:moveTo>
                <a:lnTo>
                  <a:pt x="2130653" y="2065020"/>
                </a:lnTo>
                <a:lnTo>
                  <a:pt x="2120709" y="2027834"/>
                </a:lnTo>
                <a:lnTo>
                  <a:pt x="2105329" y="1991017"/>
                </a:lnTo>
                <a:lnTo>
                  <a:pt x="2084171" y="1954631"/>
                </a:lnTo>
                <a:lnTo>
                  <a:pt x="2056866" y="1918804"/>
                </a:lnTo>
                <a:lnTo>
                  <a:pt x="2023084" y="1883625"/>
                </a:lnTo>
                <a:lnTo>
                  <a:pt x="1982444" y="1849183"/>
                </a:lnTo>
                <a:lnTo>
                  <a:pt x="1919262" y="1819973"/>
                </a:lnTo>
                <a:lnTo>
                  <a:pt x="1848637" y="1803971"/>
                </a:lnTo>
                <a:lnTo>
                  <a:pt x="1810651" y="1800885"/>
                </a:lnTo>
                <a:lnTo>
                  <a:pt x="1770989" y="1801063"/>
                </a:lnTo>
                <a:lnTo>
                  <a:pt x="1729676" y="1804479"/>
                </a:lnTo>
                <a:lnTo>
                  <a:pt x="1686788" y="1811147"/>
                </a:lnTo>
                <a:lnTo>
                  <a:pt x="1642376" y="1821027"/>
                </a:lnTo>
                <a:lnTo>
                  <a:pt x="1596491" y="1834121"/>
                </a:lnTo>
                <a:lnTo>
                  <a:pt x="1549196" y="1850415"/>
                </a:lnTo>
                <a:lnTo>
                  <a:pt x="1500543" y="1869897"/>
                </a:lnTo>
                <a:lnTo>
                  <a:pt x="1450594" y="1892541"/>
                </a:lnTo>
                <a:lnTo>
                  <a:pt x="1399400" y="1918360"/>
                </a:lnTo>
                <a:lnTo>
                  <a:pt x="1347025" y="1947316"/>
                </a:lnTo>
                <a:lnTo>
                  <a:pt x="1293520" y="1979409"/>
                </a:lnTo>
                <a:lnTo>
                  <a:pt x="1238948" y="2014626"/>
                </a:lnTo>
                <a:lnTo>
                  <a:pt x="1190104" y="2048421"/>
                </a:lnTo>
                <a:lnTo>
                  <a:pt x="1146314" y="2081339"/>
                </a:lnTo>
                <a:lnTo>
                  <a:pt x="1107186" y="2113826"/>
                </a:lnTo>
                <a:lnTo>
                  <a:pt x="1072337" y="2146325"/>
                </a:lnTo>
                <a:lnTo>
                  <a:pt x="1041374" y="2179294"/>
                </a:lnTo>
                <a:lnTo>
                  <a:pt x="1013904" y="2213152"/>
                </a:lnTo>
                <a:lnTo>
                  <a:pt x="989545" y="2248357"/>
                </a:lnTo>
                <a:lnTo>
                  <a:pt x="967930" y="2285352"/>
                </a:lnTo>
                <a:lnTo>
                  <a:pt x="948639" y="2324570"/>
                </a:lnTo>
                <a:lnTo>
                  <a:pt x="931303" y="2366467"/>
                </a:lnTo>
                <a:lnTo>
                  <a:pt x="909104" y="2414054"/>
                </a:lnTo>
                <a:lnTo>
                  <a:pt x="883132" y="2458021"/>
                </a:lnTo>
                <a:lnTo>
                  <a:pt x="853960" y="2499029"/>
                </a:lnTo>
                <a:lnTo>
                  <a:pt x="822172" y="2537714"/>
                </a:lnTo>
                <a:lnTo>
                  <a:pt x="788352" y="2574747"/>
                </a:lnTo>
                <a:lnTo>
                  <a:pt x="753071" y="2610789"/>
                </a:lnTo>
                <a:lnTo>
                  <a:pt x="716940" y="2646489"/>
                </a:lnTo>
                <a:lnTo>
                  <a:pt x="680516" y="2682519"/>
                </a:lnTo>
                <a:lnTo>
                  <a:pt x="805929" y="2898356"/>
                </a:lnTo>
                <a:lnTo>
                  <a:pt x="929411" y="3117367"/>
                </a:lnTo>
                <a:lnTo>
                  <a:pt x="959370" y="3119717"/>
                </a:lnTo>
                <a:lnTo>
                  <a:pt x="1032319" y="3109988"/>
                </a:lnTo>
                <a:lnTo>
                  <a:pt x="1074280" y="3098698"/>
                </a:lnTo>
                <a:lnTo>
                  <a:pt x="1119212" y="3083623"/>
                </a:lnTo>
                <a:lnTo>
                  <a:pt x="1166609" y="3065183"/>
                </a:lnTo>
                <a:lnTo>
                  <a:pt x="1215948" y="3043745"/>
                </a:lnTo>
                <a:lnTo>
                  <a:pt x="1266736" y="3019717"/>
                </a:lnTo>
                <a:lnTo>
                  <a:pt x="1318450" y="2993479"/>
                </a:lnTo>
                <a:lnTo>
                  <a:pt x="1370584" y="2965412"/>
                </a:lnTo>
                <a:lnTo>
                  <a:pt x="1422615" y="2935922"/>
                </a:lnTo>
                <a:lnTo>
                  <a:pt x="1474050" y="2905404"/>
                </a:lnTo>
                <a:lnTo>
                  <a:pt x="1524355" y="2874226"/>
                </a:lnTo>
                <a:lnTo>
                  <a:pt x="1573034" y="2842793"/>
                </a:lnTo>
                <a:lnTo>
                  <a:pt x="1619567" y="2811488"/>
                </a:lnTo>
                <a:lnTo>
                  <a:pt x="1663458" y="2780715"/>
                </a:lnTo>
                <a:lnTo>
                  <a:pt x="1704174" y="2750845"/>
                </a:lnTo>
                <a:lnTo>
                  <a:pt x="1741220" y="2722283"/>
                </a:lnTo>
                <a:lnTo>
                  <a:pt x="1774075" y="2695410"/>
                </a:lnTo>
                <a:lnTo>
                  <a:pt x="1825167" y="2648305"/>
                </a:lnTo>
                <a:lnTo>
                  <a:pt x="1842389" y="2628849"/>
                </a:lnTo>
                <a:lnTo>
                  <a:pt x="1870849" y="2599207"/>
                </a:lnTo>
                <a:lnTo>
                  <a:pt x="1899564" y="2568371"/>
                </a:lnTo>
                <a:lnTo>
                  <a:pt x="1928202" y="2536418"/>
                </a:lnTo>
                <a:lnTo>
                  <a:pt x="1956396" y="2503474"/>
                </a:lnTo>
                <a:lnTo>
                  <a:pt x="1983803" y="2469616"/>
                </a:lnTo>
                <a:lnTo>
                  <a:pt x="2010041" y="2434945"/>
                </a:lnTo>
                <a:lnTo>
                  <a:pt x="2034768" y="2399563"/>
                </a:lnTo>
                <a:lnTo>
                  <a:pt x="2057641" y="2363559"/>
                </a:lnTo>
                <a:lnTo>
                  <a:pt x="2078278" y="2327046"/>
                </a:lnTo>
                <a:lnTo>
                  <a:pt x="2096338" y="2290102"/>
                </a:lnTo>
                <a:lnTo>
                  <a:pt x="2111476" y="2252840"/>
                </a:lnTo>
                <a:lnTo>
                  <a:pt x="2123313" y="2215337"/>
                </a:lnTo>
                <a:lnTo>
                  <a:pt x="2131504" y="2177719"/>
                </a:lnTo>
                <a:lnTo>
                  <a:pt x="2135695" y="2140051"/>
                </a:lnTo>
                <a:close/>
              </a:path>
            </a:pathLst>
          </a:custGeom>
          <a:solidFill>
            <a:srgbClr val="3778D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3470" y="915079"/>
            <a:ext cx="6151245" cy="8426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0" spc="770" dirty="0">
                <a:solidFill>
                  <a:srgbClr val="000000"/>
                </a:solidFill>
                <a:latin typeface="Calibri"/>
                <a:cs typeface="Calibri"/>
              </a:rPr>
              <a:t>ЦИФРОВОЙ</a:t>
            </a:r>
            <a:r>
              <a:rPr sz="5350" b="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350" b="0" spc="425" dirty="0">
                <a:solidFill>
                  <a:srgbClr val="000000"/>
                </a:solidFill>
                <a:latin typeface="Calibri"/>
                <a:cs typeface="Calibri"/>
              </a:rPr>
              <a:t>СЛЕД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41823" y="1722335"/>
            <a:ext cx="2040255" cy="2435860"/>
          </a:xfrm>
          <a:custGeom>
            <a:avLst/>
            <a:gdLst/>
            <a:ahLst/>
            <a:cxnLst/>
            <a:rect l="l" t="t" r="r" b="b"/>
            <a:pathLst>
              <a:path w="2040255" h="2435860">
                <a:moveTo>
                  <a:pt x="2040077" y="1661401"/>
                </a:moveTo>
                <a:lnTo>
                  <a:pt x="2006828" y="1635556"/>
                </a:lnTo>
                <a:lnTo>
                  <a:pt x="1996732" y="1639074"/>
                </a:lnTo>
                <a:lnTo>
                  <a:pt x="1988693" y="1646135"/>
                </a:lnTo>
                <a:lnTo>
                  <a:pt x="1983816" y="1656067"/>
                </a:lnTo>
                <a:lnTo>
                  <a:pt x="1963953" y="1730679"/>
                </a:lnTo>
                <a:lnTo>
                  <a:pt x="1945614" y="1798104"/>
                </a:lnTo>
                <a:lnTo>
                  <a:pt x="1928787" y="1858352"/>
                </a:lnTo>
                <a:lnTo>
                  <a:pt x="1913483" y="1911413"/>
                </a:lnTo>
                <a:lnTo>
                  <a:pt x="1899678" y="1957311"/>
                </a:lnTo>
                <a:lnTo>
                  <a:pt x="1887397" y="1996008"/>
                </a:lnTo>
                <a:lnTo>
                  <a:pt x="1867395" y="2051888"/>
                </a:lnTo>
                <a:lnTo>
                  <a:pt x="1866785" y="2053374"/>
                </a:lnTo>
                <a:lnTo>
                  <a:pt x="1866303" y="2054898"/>
                </a:lnTo>
                <a:lnTo>
                  <a:pt x="1850250" y="2096477"/>
                </a:lnTo>
                <a:lnTo>
                  <a:pt x="1833511" y="2134412"/>
                </a:lnTo>
                <a:lnTo>
                  <a:pt x="1810867" y="2184285"/>
                </a:lnTo>
                <a:lnTo>
                  <a:pt x="1782305" y="2246109"/>
                </a:lnTo>
                <a:lnTo>
                  <a:pt x="1758022" y="2298077"/>
                </a:lnTo>
                <a:lnTo>
                  <a:pt x="1762023" y="2243010"/>
                </a:lnTo>
                <a:lnTo>
                  <a:pt x="1757705" y="2189988"/>
                </a:lnTo>
                <a:lnTo>
                  <a:pt x="1757705" y="2330335"/>
                </a:lnTo>
                <a:lnTo>
                  <a:pt x="1755076" y="2329916"/>
                </a:lnTo>
                <a:lnTo>
                  <a:pt x="1757692" y="2330323"/>
                </a:lnTo>
                <a:lnTo>
                  <a:pt x="1757705" y="2189988"/>
                </a:lnTo>
                <a:lnTo>
                  <a:pt x="1745551" y="2040737"/>
                </a:lnTo>
                <a:lnTo>
                  <a:pt x="1762277" y="2199386"/>
                </a:lnTo>
                <a:lnTo>
                  <a:pt x="1763255" y="2207666"/>
                </a:lnTo>
                <a:lnTo>
                  <a:pt x="1763839" y="2211552"/>
                </a:lnTo>
                <a:lnTo>
                  <a:pt x="1764017" y="2211044"/>
                </a:lnTo>
                <a:lnTo>
                  <a:pt x="1763801" y="2206142"/>
                </a:lnTo>
                <a:lnTo>
                  <a:pt x="1714461" y="1707184"/>
                </a:lnTo>
                <a:lnTo>
                  <a:pt x="1711731" y="1684680"/>
                </a:lnTo>
                <a:lnTo>
                  <a:pt x="1709750" y="1671040"/>
                </a:lnTo>
                <a:lnTo>
                  <a:pt x="1708543" y="1666252"/>
                </a:lnTo>
                <a:lnTo>
                  <a:pt x="1704860" y="1643697"/>
                </a:lnTo>
                <a:lnTo>
                  <a:pt x="1669986" y="1517967"/>
                </a:lnTo>
                <a:lnTo>
                  <a:pt x="1667116" y="1509826"/>
                </a:lnTo>
                <a:lnTo>
                  <a:pt x="1667370" y="1512544"/>
                </a:lnTo>
                <a:lnTo>
                  <a:pt x="1667040" y="1511084"/>
                </a:lnTo>
                <a:lnTo>
                  <a:pt x="1654352" y="1461579"/>
                </a:lnTo>
                <a:lnTo>
                  <a:pt x="1637207" y="1399019"/>
                </a:lnTo>
                <a:lnTo>
                  <a:pt x="1615706" y="1323695"/>
                </a:lnTo>
                <a:lnTo>
                  <a:pt x="1598549" y="1273136"/>
                </a:lnTo>
                <a:lnTo>
                  <a:pt x="1583537" y="1232890"/>
                </a:lnTo>
                <a:lnTo>
                  <a:pt x="1564233" y="1182662"/>
                </a:lnTo>
                <a:lnTo>
                  <a:pt x="1500987" y="1036815"/>
                </a:lnTo>
                <a:lnTo>
                  <a:pt x="1474635" y="989469"/>
                </a:lnTo>
                <a:lnTo>
                  <a:pt x="1435290" y="925017"/>
                </a:lnTo>
                <a:lnTo>
                  <a:pt x="1409865" y="886307"/>
                </a:lnTo>
                <a:lnTo>
                  <a:pt x="1380629" y="843267"/>
                </a:lnTo>
                <a:lnTo>
                  <a:pt x="1347558" y="795909"/>
                </a:lnTo>
                <a:lnTo>
                  <a:pt x="1310665" y="744220"/>
                </a:lnTo>
                <a:lnTo>
                  <a:pt x="1267460" y="688047"/>
                </a:lnTo>
                <a:lnTo>
                  <a:pt x="1239520" y="654354"/>
                </a:lnTo>
                <a:lnTo>
                  <a:pt x="1207350" y="616927"/>
                </a:lnTo>
                <a:lnTo>
                  <a:pt x="1170940" y="575754"/>
                </a:lnTo>
                <a:lnTo>
                  <a:pt x="1085443" y="482206"/>
                </a:lnTo>
                <a:lnTo>
                  <a:pt x="967981" y="364248"/>
                </a:lnTo>
                <a:lnTo>
                  <a:pt x="898842" y="304177"/>
                </a:lnTo>
                <a:lnTo>
                  <a:pt x="913625" y="314693"/>
                </a:lnTo>
                <a:lnTo>
                  <a:pt x="928230" y="324154"/>
                </a:lnTo>
                <a:lnTo>
                  <a:pt x="942682" y="332574"/>
                </a:lnTo>
                <a:lnTo>
                  <a:pt x="956957" y="339953"/>
                </a:lnTo>
                <a:lnTo>
                  <a:pt x="955903" y="336842"/>
                </a:lnTo>
                <a:lnTo>
                  <a:pt x="947115" y="327418"/>
                </a:lnTo>
                <a:lnTo>
                  <a:pt x="930617" y="311708"/>
                </a:lnTo>
                <a:lnTo>
                  <a:pt x="906399" y="289687"/>
                </a:lnTo>
                <a:lnTo>
                  <a:pt x="920115" y="298437"/>
                </a:lnTo>
                <a:lnTo>
                  <a:pt x="954379" y="319824"/>
                </a:lnTo>
                <a:lnTo>
                  <a:pt x="991717" y="344944"/>
                </a:lnTo>
                <a:lnTo>
                  <a:pt x="1032116" y="373811"/>
                </a:lnTo>
                <a:lnTo>
                  <a:pt x="1075563" y="406425"/>
                </a:lnTo>
                <a:lnTo>
                  <a:pt x="1122083" y="442772"/>
                </a:lnTo>
                <a:lnTo>
                  <a:pt x="1171663" y="482854"/>
                </a:lnTo>
                <a:lnTo>
                  <a:pt x="1102042" y="414388"/>
                </a:lnTo>
                <a:lnTo>
                  <a:pt x="1079741" y="391642"/>
                </a:lnTo>
                <a:lnTo>
                  <a:pt x="1065784" y="376567"/>
                </a:lnTo>
                <a:lnTo>
                  <a:pt x="1101521" y="404380"/>
                </a:lnTo>
                <a:lnTo>
                  <a:pt x="1140485" y="439115"/>
                </a:lnTo>
                <a:lnTo>
                  <a:pt x="1182687" y="480745"/>
                </a:lnTo>
                <a:lnTo>
                  <a:pt x="1228102" y="529272"/>
                </a:lnTo>
                <a:lnTo>
                  <a:pt x="1212265" y="504164"/>
                </a:lnTo>
                <a:lnTo>
                  <a:pt x="1191399" y="475627"/>
                </a:lnTo>
                <a:lnTo>
                  <a:pt x="1165479" y="443687"/>
                </a:lnTo>
                <a:lnTo>
                  <a:pt x="1134529" y="408330"/>
                </a:lnTo>
                <a:lnTo>
                  <a:pt x="1146517" y="417957"/>
                </a:lnTo>
                <a:lnTo>
                  <a:pt x="1165567" y="434911"/>
                </a:lnTo>
                <a:lnTo>
                  <a:pt x="1191653" y="459168"/>
                </a:lnTo>
                <a:lnTo>
                  <a:pt x="1224800" y="490753"/>
                </a:lnTo>
                <a:lnTo>
                  <a:pt x="1186383" y="452094"/>
                </a:lnTo>
                <a:lnTo>
                  <a:pt x="1150429" y="417664"/>
                </a:lnTo>
                <a:lnTo>
                  <a:pt x="1121791" y="391858"/>
                </a:lnTo>
                <a:lnTo>
                  <a:pt x="1116926" y="387464"/>
                </a:lnTo>
                <a:lnTo>
                  <a:pt x="1085888" y="361518"/>
                </a:lnTo>
                <a:lnTo>
                  <a:pt x="1032090" y="319481"/>
                </a:lnTo>
                <a:lnTo>
                  <a:pt x="862723" y="201650"/>
                </a:lnTo>
                <a:lnTo>
                  <a:pt x="855141" y="194195"/>
                </a:lnTo>
                <a:lnTo>
                  <a:pt x="847966" y="185343"/>
                </a:lnTo>
                <a:lnTo>
                  <a:pt x="841184" y="175056"/>
                </a:lnTo>
                <a:lnTo>
                  <a:pt x="834809" y="163372"/>
                </a:lnTo>
                <a:lnTo>
                  <a:pt x="824649" y="155181"/>
                </a:lnTo>
                <a:lnTo>
                  <a:pt x="782256" y="120929"/>
                </a:lnTo>
                <a:lnTo>
                  <a:pt x="778421" y="118287"/>
                </a:lnTo>
                <a:lnTo>
                  <a:pt x="778370" y="119176"/>
                </a:lnTo>
                <a:lnTo>
                  <a:pt x="772947" y="116992"/>
                </a:lnTo>
                <a:lnTo>
                  <a:pt x="745718" y="106032"/>
                </a:lnTo>
                <a:lnTo>
                  <a:pt x="727456" y="98679"/>
                </a:lnTo>
                <a:lnTo>
                  <a:pt x="716749" y="94373"/>
                </a:lnTo>
                <a:lnTo>
                  <a:pt x="667664" y="76250"/>
                </a:lnTo>
                <a:lnTo>
                  <a:pt x="619226" y="60833"/>
                </a:lnTo>
                <a:lnTo>
                  <a:pt x="571474" y="48094"/>
                </a:lnTo>
                <a:lnTo>
                  <a:pt x="524383" y="38049"/>
                </a:lnTo>
                <a:lnTo>
                  <a:pt x="477951" y="30708"/>
                </a:lnTo>
                <a:lnTo>
                  <a:pt x="432193" y="26047"/>
                </a:lnTo>
                <a:lnTo>
                  <a:pt x="415023" y="24549"/>
                </a:lnTo>
                <a:lnTo>
                  <a:pt x="338112" y="17780"/>
                </a:lnTo>
                <a:lnTo>
                  <a:pt x="258800" y="11087"/>
                </a:lnTo>
                <a:lnTo>
                  <a:pt x="194259" y="5969"/>
                </a:lnTo>
                <a:lnTo>
                  <a:pt x="144475" y="2413"/>
                </a:lnTo>
                <a:lnTo>
                  <a:pt x="89242" y="0"/>
                </a:lnTo>
                <a:lnTo>
                  <a:pt x="83781" y="1155"/>
                </a:lnTo>
                <a:lnTo>
                  <a:pt x="72199" y="1727"/>
                </a:lnTo>
                <a:lnTo>
                  <a:pt x="56807" y="6654"/>
                </a:lnTo>
                <a:lnTo>
                  <a:pt x="37604" y="15951"/>
                </a:lnTo>
                <a:lnTo>
                  <a:pt x="14617" y="29603"/>
                </a:lnTo>
                <a:lnTo>
                  <a:pt x="0" y="37630"/>
                </a:lnTo>
                <a:lnTo>
                  <a:pt x="45224" y="57061"/>
                </a:lnTo>
                <a:lnTo>
                  <a:pt x="67094" y="60566"/>
                </a:lnTo>
                <a:lnTo>
                  <a:pt x="87985" y="64719"/>
                </a:lnTo>
                <a:lnTo>
                  <a:pt x="107911" y="69519"/>
                </a:lnTo>
                <a:lnTo>
                  <a:pt x="126873" y="74968"/>
                </a:lnTo>
                <a:lnTo>
                  <a:pt x="160045" y="85026"/>
                </a:lnTo>
                <a:lnTo>
                  <a:pt x="282994" y="122301"/>
                </a:lnTo>
                <a:lnTo>
                  <a:pt x="449084" y="174193"/>
                </a:lnTo>
                <a:lnTo>
                  <a:pt x="486283" y="186385"/>
                </a:lnTo>
                <a:lnTo>
                  <a:pt x="533476" y="203136"/>
                </a:lnTo>
                <a:lnTo>
                  <a:pt x="543458" y="207683"/>
                </a:lnTo>
                <a:lnTo>
                  <a:pt x="651573" y="252996"/>
                </a:lnTo>
                <a:lnTo>
                  <a:pt x="765860" y="317792"/>
                </a:lnTo>
                <a:lnTo>
                  <a:pt x="805256" y="341045"/>
                </a:lnTo>
                <a:lnTo>
                  <a:pt x="832840" y="358203"/>
                </a:lnTo>
                <a:lnTo>
                  <a:pt x="848588" y="369265"/>
                </a:lnTo>
                <a:lnTo>
                  <a:pt x="851662" y="371144"/>
                </a:lnTo>
                <a:lnTo>
                  <a:pt x="860615" y="379069"/>
                </a:lnTo>
                <a:lnTo>
                  <a:pt x="875461" y="393014"/>
                </a:lnTo>
                <a:lnTo>
                  <a:pt x="896188" y="412991"/>
                </a:lnTo>
                <a:lnTo>
                  <a:pt x="968082" y="470687"/>
                </a:lnTo>
                <a:lnTo>
                  <a:pt x="1113917" y="614464"/>
                </a:lnTo>
                <a:lnTo>
                  <a:pt x="1152829" y="659269"/>
                </a:lnTo>
                <a:lnTo>
                  <a:pt x="1189482" y="702373"/>
                </a:lnTo>
                <a:lnTo>
                  <a:pt x="1223899" y="743762"/>
                </a:lnTo>
                <a:lnTo>
                  <a:pt x="1256068" y="783437"/>
                </a:lnTo>
                <a:lnTo>
                  <a:pt x="1285989" y="821397"/>
                </a:lnTo>
                <a:lnTo>
                  <a:pt x="1313662" y="857631"/>
                </a:lnTo>
                <a:lnTo>
                  <a:pt x="1339088" y="892162"/>
                </a:lnTo>
                <a:lnTo>
                  <a:pt x="1388364" y="961834"/>
                </a:lnTo>
                <a:lnTo>
                  <a:pt x="1414424" y="1002626"/>
                </a:lnTo>
                <a:lnTo>
                  <a:pt x="1440446" y="1047369"/>
                </a:lnTo>
                <a:lnTo>
                  <a:pt x="1466443" y="1096060"/>
                </a:lnTo>
                <a:lnTo>
                  <a:pt x="1492415" y="1148702"/>
                </a:lnTo>
                <a:lnTo>
                  <a:pt x="1518348" y="1205293"/>
                </a:lnTo>
                <a:lnTo>
                  <a:pt x="1568831" y="1333093"/>
                </a:lnTo>
                <a:lnTo>
                  <a:pt x="1617319" y="1491221"/>
                </a:lnTo>
                <a:lnTo>
                  <a:pt x="1665058" y="1646859"/>
                </a:lnTo>
                <a:lnTo>
                  <a:pt x="1674787" y="1698332"/>
                </a:lnTo>
                <a:lnTo>
                  <a:pt x="1678241" y="1745119"/>
                </a:lnTo>
                <a:lnTo>
                  <a:pt x="1678851" y="1752473"/>
                </a:lnTo>
                <a:lnTo>
                  <a:pt x="1682127" y="1792325"/>
                </a:lnTo>
                <a:lnTo>
                  <a:pt x="1686458" y="1839937"/>
                </a:lnTo>
                <a:lnTo>
                  <a:pt x="1690230" y="1878050"/>
                </a:lnTo>
                <a:lnTo>
                  <a:pt x="1691208" y="1887982"/>
                </a:lnTo>
                <a:lnTo>
                  <a:pt x="1696402" y="1936432"/>
                </a:lnTo>
                <a:lnTo>
                  <a:pt x="1702015" y="1985302"/>
                </a:lnTo>
                <a:lnTo>
                  <a:pt x="1708073" y="2034578"/>
                </a:lnTo>
                <a:lnTo>
                  <a:pt x="1721485" y="2134400"/>
                </a:lnTo>
                <a:lnTo>
                  <a:pt x="1695602" y="1885010"/>
                </a:lnTo>
                <a:lnTo>
                  <a:pt x="1702879" y="1914525"/>
                </a:lnTo>
                <a:lnTo>
                  <a:pt x="1710905" y="1959749"/>
                </a:lnTo>
                <a:lnTo>
                  <a:pt x="1719694" y="2020697"/>
                </a:lnTo>
                <a:lnTo>
                  <a:pt x="1729244" y="2097354"/>
                </a:lnTo>
                <a:lnTo>
                  <a:pt x="1713979" y="1942490"/>
                </a:lnTo>
                <a:lnTo>
                  <a:pt x="1708302" y="1892249"/>
                </a:lnTo>
                <a:lnTo>
                  <a:pt x="1703920" y="1860143"/>
                </a:lnTo>
                <a:lnTo>
                  <a:pt x="1700847" y="1846173"/>
                </a:lnTo>
                <a:lnTo>
                  <a:pt x="1704835" y="1786102"/>
                </a:lnTo>
                <a:lnTo>
                  <a:pt x="1732000" y="2000237"/>
                </a:lnTo>
                <a:lnTo>
                  <a:pt x="1733296" y="2024875"/>
                </a:lnTo>
                <a:lnTo>
                  <a:pt x="1734451" y="2046922"/>
                </a:lnTo>
                <a:lnTo>
                  <a:pt x="1737995" y="2095030"/>
                </a:lnTo>
                <a:lnTo>
                  <a:pt x="1742617" y="2144572"/>
                </a:lnTo>
                <a:lnTo>
                  <a:pt x="1748320" y="2195538"/>
                </a:lnTo>
                <a:lnTo>
                  <a:pt x="1755101" y="2247938"/>
                </a:lnTo>
                <a:lnTo>
                  <a:pt x="1750288" y="2314613"/>
                </a:lnTo>
                <a:lnTo>
                  <a:pt x="1748510" y="2318435"/>
                </a:lnTo>
                <a:lnTo>
                  <a:pt x="1747494" y="2320607"/>
                </a:lnTo>
                <a:lnTo>
                  <a:pt x="1745869" y="2324214"/>
                </a:lnTo>
                <a:lnTo>
                  <a:pt x="1745411" y="2325166"/>
                </a:lnTo>
                <a:lnTo>
                  <a:pt x="1745094" y="2325840"/>
                </a:lnTo>
                <a:lnTo>
                  <a:pt x="1742859" y="2323388"/>
                </a:lnTo>
                <a:lnTo>
                  <a:pt x="1741678" y="2322004"/>
                </a:lnTo>
                <a:lnTo>
                  <a:pt x="1741678" y="2332367"/>
                </a:lnTo>
                <a:lnTo>
                  <a:pt x="1736775" y="2334691"/>
                </a:lnTo>
                <a:lnTo>
                  <a:pt x="1733842" y="2337193"/>
                </a:lnTo>
                <a:lnTo>
                  <a:pt x="1732572" y="2338260"/>
                </a:lnTo>
                <a:lnTo>
                  <a:pt x="1733270" y="2337155"/>
                </a:lnTo>
                <a:lnTo>
                  <a:pt x="1736509" y="2334323"/>
                </a:lnTo>
                <a:lnTo>
                  <a:pt x="1737423" y="2333599"/>
                </a:lnTo>
                <a:lnTo>
                  <a:pt x="1741678" y="2332367"/>
                </a:lnTo>
                <a:lnTo>
                  <a:pt x="1741678" y="2322004"/>
                </a:lnTo>
                <a:lnTo>
                  <a:pt x="1707273" y="2273528"/>
                </a:lnTo>
                <a:lnTo>
                  <a:pt x="1664550" y="2203564"/>
                </a:lnTo>
                <a:lnTo>
                  <a:pt x="1663801" y="2202472"/>
                </a:lnTo>
                <a:lnTo>
                  <a:pt x="1662988" y="2201443"/>
                </a:lnTo>
                <a:lnTo>
                  <a:pt x="1662074" y="2200364"/>
                </a:lnTo>
                <a:lnTo>
                  <a:pt x="1660728" y="2197874"/>
                </a:lnTo>
                <a:lnTo>
                  <a:pt x="1660728" y="2198928"/>
                </a:lnTo>
                <a:lnTo>
                  <a:pt x="1660067" y="2198306"/>
                </a:lnTo>
                <a:lnTo>
                  <a:pt x="1660271" y="2198484"/>
                </a:lnTo>
                <a:lnTo>
                  <a:pt x="1660728" y="2198928"/>
                </a:lnTo>
                <a:lnTo>
                  <a:pt x="1660728" y="2197874"/>
                </a:lnTo>
                <a:lnTo>
                  <a:pt x="1631238" y="2134959"/>
                </a:lnTo>
                <a:lnTo>
                  <a:pt x="1613408" y="2093645"/>
                </a:lnTo>
                <a:lnTo>
                  <a:pt x="1503324" y="1828355"/>
                </a:lnTo>
                <a:lnTo>
                  <a:pt x="1501965" y="1826069"/>
                </a:lnTo>
                <a:lnTo>
                  <a:pt x="1500352" y="1824050"/>
                </a:lnTo>
                <a:lnTo>
                  <a:pt x="1493774" y="1818068"/>
                </a:lnTo>
                <a:lnTo>
                  <a:pt x="1485747" y="1814499"/>
                </a:lnTo>
                <a:lnTo>
                  <a:pt x="1476933" y="1813585"/>
                </a:lnTo>
                <a:lnTo>
                  <a:pt x="1467980" y="1815630"/>
                </a:lnTo>
                <a:lnTo>
                  <a:pt x="1458760" y="1821764"/>
                </a:lnTo>
                <a:lnTo>
                  <a:pt x="1452816" y="1830654"/>
                </a:lnTo>
                <a:lnTo>
                  <a:pt x="1450632" y="1841119"/>
                </a:lnTo>
                <a:lnTo>
                  <a:pt x="1452714" y="1852002"/>
                </a:lnTo>
                <a:lnTo>
                  <a:pt x="1521193" y="2018068"/>
                </a:lnTo>
                <a:lnTo>
                  <a:pt x="1521498" y="2018779"/>
                </a:lnTo>
                <a:lnTo>
                  <a:pt x="1521980" y="2019935"/>
                </a:lnTo>
                <a:lnTo>
                  <a:pt x="1538465" y="2059279"/>
                </a:lnTo>
                <a:lnTo>
                  <a:pt x="1562112" y="2114981"/>
                </a:lnTo>
                <a:lnTo>
                  <a:pt x="1583867" y="2165058"/>
                </a:lnTo>
                <a:lnTo>
                  <a:pt x="1609471" y="2220112"/>
                </a:lnTo>
                <a:lnTo>
                  <a:pt x="1618424" y="2235200"/>
                </a:lnTo>
                <a:lnTo>
                  <a:pt x="1640446" y="2271763"/>
                </a:lnTo>
                <a:lnTo>
                  <a:pt x="1678444" y="2329688"/>
                </a:lnTo>
                <a:lnTo>
                  <a:pt x="1703247" y="2361641"/>
                </a:lnTo>
                <a:lnTo>
                  <a:pt x="1738706" y="2388425"/>
                </a:lnTo>
                <a:lnTo>
                  <a:pt x="1744903" y="2389454"/>
                </a:lnTo>
                <a:lnTo>
                  <a:pt x="1741601" y="2435364"/>
                </a:lnTo>
                <a:lnTo>
                  <a:pt x="1747685" y="2396058"/>
                </a:lnTo>
                <a:lnTo>
                  <a:pt x="1748409" y="2390038"/>
                </a:lnTo>
                <a:lnTo>
                  <a:pt x="1749831" y="2390267"/>
                </a:lnTo>
                <a:lnTo>
                  <a:pt x="1759864" y="2388273"/>
                </a:lnTo>
                <a:lnTo>
                  <a:pt x="1768830" y="2382456"/>
                </a:lnTo>
                <a:lnTo>
                  <a:pt x="1772310" y="2380665"/>
                </a:lnTo>
                <a:lnTo>
                  <a:pt x="1798320" y="2343556"/>
                </a:lnTo>
                <a:lnTo>
                  <a:pt x="1832660" y="2270023"/>
                </a:lnTo>
                <a:lnTo>
                  <a:pt x="1861350" y="2207755"/>
                </a:lnTo>
                <a:lnTo>
                  <a:pt x="1884413" y="2156739"/>
                </a:lnTo>
                <a:lnTo>
                  <a:pt x="1901825" y="2116988"/>
                </a:lnTo>
                <a:lnTo>
                  <a:pt x="1919719" y="2071255"/>
                </a:lnTo>
                <a:lnTo>
                  <a:pt x="1929320" y="2045779"/>
                </a:lnTo>
                <a:lnTo>
                  <a:pt x="1952942" y="1973694"/>
                </a:lnTo>
                <a:lnTo>
                  <a:pt x="1966963" y="1927098"/>
                </a:lnTo>
                <a:lnTo>
                  <a:pt x="1982444" y="1873453"/>
                </a:lnTo>
                <a:lnTo>
                  <a:pt x="1999411" y="1812759"/>
                </a:lnTo>
                <a:lnTo>
                  <a:pt x="2017839" y="1745030"/>
                </a:lnTo>
                <a:lnTo>
                  <a:pt x="2040077" y="1661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6000" y="3794151"/>
            <a:ext cx="7650480" cy="4639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5185" marR="2169795" indent="716915">
              <a:lnSpc>
                <a:spcPct val="116599"/>
              </a:lnSpc>
              <a:spcBef>
                <a:spcPts val="100"/>
              </a:spcBef>
            </a:pPr>
            <a:r>
              <a:rPr sz="5200" spc="409" dirty="0">
                <a:latin typeface="Calibri"/>
                <a:cs typeface="Calibri"/>
              </a:rPr>
              <a:t>Активный </a:t>
            </a:r>
            <a:r>
              <a:rPr sz="5200" spc="415" dirty="0">
                <a:latin typeface="Calibri"/>
                <a:cs typeface="Calibri"/>
              </a:rPr>
              <a:t> </a:t>
            </a:r>
            <a:r>
              <a:rPr sz="5200" spc="275" dirty="0">
                <a:latin typeface="Calibri"/>
                <a:cs typeface="Calibri"/>
              </a:rPr>
              <a:t>цифровой</a:t>
            </a:r>
            <a:r>
              <a:rPr sz="5200" spc="35" dirty="0">
                <a:latin typeface="Calibri"/>
                <a:cs typeface="Calibri"/>
              </a:rPr>
              <a:t> след</a:t>
            </a:r>
            <a:endParaRPr sz="5200">
              <a:latin typeface="Calibri"/>
              <a:cs typeface="Calibri"/>
            </a:endParaRPr>
          </a:p>
          <a:p>
            <a:pPr marL="12700" marR="5080" algn="just">
              <a:lnSpc>
                <a:spcPct val="115599"/>
              </a:lnSpc>
              <a:spcBef>
                <a:spcPts val="3400"/>
              </a:spcBef>
            </a:pPr>
            <a:r>
              <a:rPr sz="2650" spc="55" dirty="0">
                <a:latin typeface="Microsoft Sans Serif"/>
                <a:cs typeface="Microsoft Sans Serif"/>
              </a:rPr>
              <a:t>Пользователь </a:t>
            </a:r>
            <a:r>
              <a:rPr sz="2650" spc="25" dirty="0">
                <a:latin typeface="Microsoft Sans Serif"/>
                <a:cs typeface="Microsoft Sans Serif"/>
              </a:rPr>
              <a:t>оставляет </a:t>
            </a:r>
            <a:r>
              <a:rPr sz="2650" spc="110" dirty="0">
                <a:latin typeface="Microsoft Sans Serif"/>
                <a:cs typeface="Microsoft Sans Serif"/>
              </a:rPr>
              <a:t>активный </a:t>
            </a:r>
            <a:r>
              <a:rPr sz="2650" spc="90" dirty="0">
                <a:latin typeface="Microsoft Sans Serif"/>
                <a:cs typeface="Microsoft Sans Serif"/>
              </a:rPr>
              <a:t>цифровой </a:t>
            </a:r>
            <a:r>
              <a:rPr sz="2650" spc="95" dirty="0">
                <a:latin typeface="Microsoft Sans Serif"/>
                <a:cs typeface="Microsoft Sans Serif"/>
              </a:rPr>
              <a:t> </a:t>
            </a:r>
            <a:r>
              <a:rPr sz="2650" spc="-35" dirty="0">
                <a:latin typeface="Microsoft Sans Serif"/>
                <a:cs typeface="Microsoft Sans Serif"/>
              </a:rPr>
              <a:t>след, </a:t>
            </a:r>
            <a:r>
              <a:rPr sz="2650" spc="50" dirty="0">
                <a:latin typeface="Microsoft Sans Serif"/>
                <a:cs typeface="Microsoft Sans Serif"/>
              </a:rPr>
              <a:t>когда </a:t>
            </a:r>
            <a:r>
              <a:rPr sz="2650" spc="105" dirty="0">
                <a:latin typeface="Microsoft Sans Serif"/>
                <a:cs typeface="Microsoft Sans Serif"/>
              </a:rPr>
              <a:t>намеренно </a:t>
            </a:r>
            <a:r>
              <a:rPr sz="2650" spc="20" dirty="0">
                <a:latin typeface="Microsoft Sans Serif"/>
                <a:cs typeface="Microsoft Sans Serif"/>
              </a:rPr>
              <a:t>делится </a:t>
            </a:r>
            <a:r>
              <a:rPr sz="2650" spc="85" dirty="0">
                <a:latin typeface="Microsoft Sans Serif"/>
                <a:cs typeface="Microsoft Sans Serif"/>
              </a:rPr>
              <a:t>информацией </a:t>
            </a:r>
            <a:r>
              <a:rPr sz="2650" spc="-690" dirty="0">
                <a:latin typeface="Microsoft Sans Serif"/>
                <a:cs typeface="Microsoft Sans Serif"/>
              </a:rPr>
              <a:t> </a:t>
            </a:r>
            <a:r>
              <a:rPr sz="2650" spc="130" dirty="0">
                <a:latin typeface="Microsoft Sans Serif"/>
                <a:cs typeface="Microsoft Sans Serif"/>
              </a:rPr>
              <a:t>о</a:t>
            </a:r>
            <a:r>
              <a:rPr sz="2650" spc="135" dirty="0">
                <a:latin typeface="Microsoft Sans Serif"/>
                <a:cs typeface="Microsoft Sans Serif"/>
              </a:rPr>
              <a:t> </a:t>
            </a:r>
            <a:r>
              <a:rPr sz="2650" spc="-5" dirty="0">
                <a:latin typeface="Microsoft Sans Serif"/>
                <a:cs typeface="Microsoft Sans Serif"/>
              </a:rPr>
              <a:t>себе:</a:t>
            </a:r>
            <a:r>
              <a:rPr sz="2650" dirty="0">
                <a:latin typeface="Microsoft Sans Serif"/>
                <a:cs typeface="Microsoft Sans Serif"/>
              </a:rPr>
              <a:t> делает</a:t>
            </a:r>
            <a:r>
              <a:rPr sz="2650" spc="5" dirty="0">
                <a:latin typeface="Microsoft Sans Serif"/>
                <a:cs typeface="Microsoft Sans Serif"/>
              </a:rPr>
              <a:t> </a:t>
            </a:r>
            <a:r>
              <a:rPr sz="2650" spc="100" dirty="0">
                <a:latin typeface="Microsoft Sans Serif"/>
                <a:cs typeface="Microsoft Sans Serif"/>
              </a:rPr>
              <a:t>публикации</a:t>
            </a:r>
            <a:r>
              <a:rPr sz="2650" spc="105" dirty="0">
                <a:latin typeface="Microsoft Sans Serif"/>
                <a:cs typeface="Microsoft Sans Serif"/>
              </a:rPr>
              <a:t> </a:t>
            </a:r>
            <a:r>
              <a:rPr sz="2650" spc="100" dirty="0">
                <a:latin typeface="Microsoft Sans Serif"/>
                <a:cs typeface="Microsoft Sans Serif"/>
              </a:rPr>
              <a:t>в</a:t>
            </a:r>
            <a:r>
              <a:rPr sz="2650" spc="105" dirty="0">
                <a:latin typeface="Microsoft Sans Serif"/>
                <a:cs typeface="Microsoft Sans Serif"/>
              </a:rPr>
              <a:t> </a:t>
            </a:r>
            <a:r>
              <a:rPr sz="2650" spc="95" dirty="0">
                <a:latin typeface="Microsoft Sans Serif"/>
                <a:cs typeface="Microsoft Sans Serif"/>
              </a:rPr>
              <a:t>социальных </a:t>
            </a:r>
            <a:r>
              <a:rPr sz="2650" spc="100" dirty="0">
                <a:latin typeface="Microsoft Sans Serif"/>
                <a:cs typeface="Microsoft Sans Serif"/>
              </a:rPr>
              <a:t> </a:t>
            </a:r>
            <a:r>
              <a:rPr sz="2650" spc="10" dirty="0">
                <a:latin typeface="Microsoft Sans Serif"/>
                <a:cs typeface="Microsoft Sans Serif"/>
              </a:rPr>
              <a:t>сетях</a:t>
            </a:r>
            <a:r>
              <a:rPr sz="2650" spc="-20" dirty="0">
                <a:latin typeface="Microsoft Sans Serif"/>
                <a:cs typeface="Microsoft Sans Serif"/>
              </a:rPr>
              <a:t> </a:t>
            </a:r>
            <a:r>
              <a:rPr sz="2650" spc="130" dirty="0">
                <a:latin typeface="Microsoft Sans Serif"/>
                <a:cs typeface="Microsoft Sans Serif"/>
              </a:rPr>
              <a:t>или</a:t>
            </a:r>
            <a:r>
              <a:rPr sz="2650" spc="-20" dirty="0">
                <a:latin typeface="Microsoft Sans Serif"/>
                <a:cs typeface="Microsoft Sans Serif"/>
              </a:rPr>
              <a:t> </a:t>
            </a:r>
            <a:r>
              <a:rPr sz="2650" spc="25" dirty="0">
                <a:latin typeface="Microsoft Sans Serif"/>
                <a:cs typeface="Microsoft Sans Serif"/>
              </a:rPr>
              <a:t>оставляет</a:t>
            </a:r>
            <a:r>
              <a:rPr sz="2650" spc="-20" dirty="0">
                <a:latin typeface="Microsoft Sans Serif"/>
                <a:cs typeface="Microsoft Sans Serif"/>
              </a:rPr>
              <a:t> </a:t>
            </a:r>
            <a:r>
              <a:rPr sz="2650" spc="100" dirty="0">
                <a:latin typeface="Microsoft Sans Serif"/>
                <a:cs typeface="Microsoft Sans Serif"/>
              </a:rPr>
              <a:t>сообщения</a:t>
            </a:r>
            <a:r>
              <a:rPr sz="2650" spc="-15" dirty="0">
                <a:latin typeface="Microsoft Sans Serif"/>
                <a:cs typeface="Microsoft Sans Serif"/>
              </a:rPr>
              <a:t> </a:t>
            </a:r>
            <a:r>
              <a:rPr sz="2650" spc="100" dirty="0">
                <a:latin typeface="Microsoft Sans Serif"/>
                <a:cs typeface="Microsoft Sans Serif"/>
              </a:rPr>
              <a:t>на</a:t>
            </a:r>
            <a:r>
              <a:rPr sz="2650" spc="-20" dirty="0">
                <a:latin typeface="Microsoft Sans Serif"/>
                <a:cs typeface="Microsoft Sans Serif"/>
              </a:rPr>
              <a:t> </a:t>
            </a:r>
            <a:r>
              <a:rPr sz="2650" spc="35" dirty="0">
                <a:latin typeface="Microsoft Sans Serif"/>
                <a:cs typeface="Microsoft Sans Serif"/>
              </a:rPr>
              <a:t>сайтах</a:t>
            </a:r>
            <a:r>
              <a:rPr sz="2650" spc="-20" dirty="0">
                <a:latin typeface="Microsoft Sans Serif"/>
                <a:cs typeface="Microsoft Sans Serif"/>
              </a:rPr>
              <a:t> </a:t>
            </a:r>
            <a:r>
              <a:rPr sz="2650" spc="130" dirty="0">
                <a:latin typeface="Microsoft Sans Serif"/>
                <a:cs typeface="Microsoft Sans Serif"/>
              </a:rPr>
              <a:t>или </a:t>
            </a:r>
            <a:r>
              <a:rPr sz="2650" spc="-690" dirty="0">
                <a:latin typeface="Microsoft Sans Serif"/>
                <a:cs typeface="Microsoft Sans Serif"/>
              </a:rPr>
              <a:t> </a:t>
            </a:r>
            <a:r>
              <a:rPr sz="2650" spc="50" dirty="0">
                <a:latin typeface="Microsoft Sans Serif"/>
                <a:cs typeface="Microsoft Sans Serif"/>
              </a:rPr>
              <a:t>онлайн-форумах.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0" marR="630555" indent="544830">
              <a:lnSpc>
                <a:spcPct val="116599"/>
              </a:lnSpc>
              <a:spcBef>
                <a:spcPts val="100"/>
              </a:spcBef>
            </a:pPr>
            <a:r>
              <a:rPr spc="370" dirty="0"/>
              <a:t>Пассивный </a:t>
            </a:r>
            <a:r>
              <a:rPr spc="375" dirty="0"/>
              <a:t> </a:t>
            </a:r>
            <a:r>
              <a:rPr spc="275" dirty="0"/>
              <a:t>цифровой</a:t>
            </a:r>
            <a:r>
              <a:rPr spc="35" dirty="0"/>
              <a:t> след</a:t>
            </a:r>
          </a:p>
          <a:p>
            <a:pPr marL="12700" marR="5080" algn="just">
              <a:lnSpc>
                <a:spcPct val="125000"/>
              </a:lnSpc>
              <a:spcBef>
                <a:spcPts val="3175"/>
              </a:spcBef>
            </a:pPr>
            <a:r>
              <a:rPr sz="2550" spc="125" dirty="0">
                <a:latin typeface="Microsoft Sans Serif"/>
                <a:cs typeface="Microsoft Sans Serif"/>
              </a:rPr>
              <a:t>Пассивный </a:t>
            </a:r>
            <a:r>
              <a:rPr sz="2550" spc="135" dirty="0">
                <a:latin typeface="Microsoft Sans Serif"/>
                <a:cs typeface="Microsoft Sans Serif"/>
              </a:rPr>
              <a:t>цифровой </a:t>
            </a:r>
            <a:r>
              <a:rPr sz="2550" spc="20" dirty="0">
                <a:latin typeface="Microsoft Sans Serif"/>
                <a:cs typeface="Microsoft Sans Serif"/>
              </a:rPr>
              <a:t>след </a:t>
            </a:r>
            <a:r>
              <a:rPr sz="2550" spc="40" dirty="0">
                <a:latin typeface="Microsoft Sans Serif"/>
                <a:cs typeface="Microsoft Sans Serif"/>
              </a:rPr>
              <a:t>создается, </a:t>
            </a:r>
            <a:r>
              <a:rPr sz="2550" spc="95" dirty="0">
                <a:latin typeface="Microsoft Sans Serif"/>
                <a:cs typeface="Microsoft Sans Serif"/>
              </a:rPr>
              <a:t>когда </a:t>
            </a:r>
            <a:r>
              <a:rPr sz="2550" spc="100" dirty="0">
                <a:latin typeface="Microsoft Sans Serif"/>
                <a:cs typeface="Microsoft Sans Serif"/>
              </a:rPr>
              <a:t> </a:t>
            </a:r>
            <a:r>
              <a:rPr sz="2550" spc="125" dirty="0">
                <a:latin typeface="Microsoft Sans Serif"/>
                <a:cs typeface="Microsoft Sans Serif"/>
              </a:rPr>
              <a:t>информация</a:t>
            </a:r>
            <a:r>
              <a:rPr sz="2550" spc="130" dirty="0">
                <a:latin typeface="Microsoft Sans Serif"/>
                <a:cs typeface="Microsoft Sans Serif"/>
              </a:rPr>
              <a:t> о</a:t>
            </a:r>
            <a:r>
              <a:rPr sz="2550" spc="135" dirty="0">
                <a:latin typeface="Microsoft Sans Serif"/>
                <a:cs typeface="Microsoft Sans Serif"/>
              </a:rPr>
              <a:t> </a:t>
            </a:r>
            <a:r>
              <a:rPr sz="2550" spc="105" dirty="0">
                <a:latin typeface="Microsoft Sans Serif"/>
                <a:cs typeface="Microsoft Sans Serif"/>
              </a:rPr>
              <a:t>пользователе</a:t>
            </a:r>
            <a:r>
              <a:rPr sz="2550" spc="890" dirty="0">
                <a:latin typeface="Microsoft Sans Serif"/>
                <a:cs typeface="Microsoft Sans Serif"/>
              </a:rPr>
              <a:t> </a:t>
            </a:r>
            <a:r>
              <a:rPr sz="2550" spc="95" dirty="0">
                <a:latin typeface="Microsoft Sans Serif"/>
                <a:cs typeface="Microsoft Sans Serif"/>
              </a:rPr>
              <a:t>собирается </a:t>
            </a:r>
            <a:r>
              <a:rPr sz="2550" spc="-665" dirty="0">
                <a:latin typeface="Microsoft Sans Serif"/>
                <a:cs typeface="Microsoft Sans Serif"/>
              </a:rPr>
              <a:t> </a:t>
            </a:r>
            <a:r>
              <a:rPr sz="2550" spc="45" dirty="0">
                <a:latin typeface="Microsoft Sans Serif"/>
                <a:cs typeface="Microsoft Sans Serif"/>
              </a:rPr>
              <a:t>без </a:t>
            </a:r>
            <a:r>
              <a:rPr sz="2550" spc="120" dirty="0">
                <a:latin typeface="Microsoft Sans Serif"/>
                <a:cs typeface="Microsoft Sans Serif"/>
              </a:rPr>
              <a:t>его </a:t>
            </a:r>
            <a:r>
              <a:rPr sz="2550" spc="80" dirty="0">
                <a:latin typeface="Microsoft Sans Serif"/>
                <a:cs typeface="Microsoft Sans Serif"/>
              </a:rPr>
              <a:t>ведома. </a:t>
            </a:r>
            <a:r>
              <a:rPr sz="2550" spc="10" dirty="0">
                <a:latin typeface="Microsoft Sans Serif"/>
                <a:cs typeface="Microsoft Sans Serif"/>
              </a:rPr>
              <a:t>Это </a:t>
            </a:r>
            <a:r>
              <a:rPr sz="2550" spc="125" dirty="0">
                <a:latin typeface="Microsoft Sans Serif"/>
                <a:cs typeface="Microsoft Sans Serif"/>
              </a:rPr>
              <a:t>происходит, </a:t>
            </a:r>
            <a:r>
              <a:rPr sz="2550" spc="140" dirty="0">
                <a:latin typeface="Microsoft Sans Serif"/>
                <a:cs typeface="Microsoft Sans Serif"/>
              </a:rPr>
              <a:t>например, </a:t>
            </a:r>
            <a:r>
              <a:rPr sz="2550" spc="145" dirty="0">
                <a:latin typeface="Microsoft Sans Serif"/>
                <a:cs typeface="Microsoft Sans Serif"/>
              </a:rPr>
              <a:t> </a:t>
            </a:r>
            <a:r>
              <a:rPr sz="2550" spc="95" dirty="0">
                <a:latin typeface="Microsoft Sans Serif"/>
                <a:cs typeface="Microsoft Sans Serif"/>
              </a:rPr>
              <a:t>когда </a:t>
            </a:r>
            <a:r>
              <a:rPr sz="2550" spc="130" dirty="0">
                <a:latin typeface="Microsoft Sans Serif"/>
                <a:cs typeface="Microsoft Sans Serif"/>
              </a:rPr>
              <a:t>на </a:t>
            </a:r>
            <a:r>
              <a:rPr sz="2550" spc="80" dirty="0">
                <a:latin typeface="Microsoft Sans Serif"/>
                <a:cs typeface="Microsoft Sans Serif"/>
              </a:rPr>
              <a:t>веб-сайте </a:t>
            </a:r>
            <a:r>
              <a:rPr sz="2550" spc="95" dirty="0">
                <a:latin typeface="Microsoft Sans Serif"/>
                <a:cs typeface="Microsoft Sans Serif"/>
              </a:rPr>
              <a:t>собирается </a:t>
            </a:r>
            <a:r>
              <a:rPr sz="2550" spc="125" dirty="0">
                <a:latin typeface="Microsoft Sans Serif"/>
                <a:cs typeface="Microsoft Sans Serif"/>
              </a:rPr>
              <a:t>информация </a:t>
            </a:r>
            <a:r>
              <a:rPr sz="2550" spc="-665" dirty="0">
                <a:latin typeface="Microsoft Sans Serif"/>
                <a:cs typeface="Microsoft Sans Serif"/>
              </a:rPr>
              <a:t> </a:t>
            </a:r>
            <a:r>
              <a:rPr sz="2550" spc="130" dirty="0">
                <a:latin typeface="Microsoft Sans Serif"/>
                <a:cs typeface="Microsoft Sans Serif"/>
              </a:rPr>
              <a:t>о </a:t>
            </a:r>
            <a:r>
              <a:rPr sz="2550" spc="70" dirty="0">
                <a:latin typeface="Microsoft Sans Serif"/>
                <a:cs typeface="Microsoft Sans Serif"/>
              </a:rPr>
              <a:t>том, </a:t>
            </a:r>
            <a:r>
              <a:rPr sz="2550" spc="110" dirty="0">
                <a:latin typeface="Microsoft Sans Serif"/>
                <a:cs typeface="Microsoft Sans Serif"/>
              </a:rPr>
              <a:t>сколько </a:t>
            </a:r>
            <a:r>
              <a:rPr sz="2550" spc="70" dirty="0">
                <a:latin typeface="Microsoft Sans Serif"/>
                <a:cs typeface="Microsoft Sans Serif"/>
              </a:rPr>
              <a:t>раз </a:t>
            </a:r>
            <a:r>
              <a:rPr sz="2550" spc="120" dirty="0">
                <a:latin typeface="Microsoft Sans Serif"/>
                <a:cs typeface="Microsoft Sans Serif"/>
              </a:rPr>
              <a:t>пользователи </a:t>
            </a:r>
            <a:r>
              <a:rPr sz="2550" spc="125" dirty="0">
                <a:latin typeface="Microsoft Sans Serif"/>
                <a:cs typeface="Microsoft Sans Serif"/>
              </a:rPr>
              <a:t>посещали </a:t>
            </a:r>
            <a:r>
              <a:rPr sz="2550" spc="130" dirty="0">
                <a:latin typeface="Microsoft Sans Serif"/>
                <a:cs typeface="Microsoft Sans Serif"/>
              </a:rPr>
              <a:t> </a:t>
            </a:r>
            <a:r>
              <a:rPr sz="2550" spc="55" dirty="0">
                <a:latin typeface="Microsoft Sans Serif"/>
                <a:cs typeface="Microsoft Sans Serif"/>
              </a:rPr>
              <a:t>сайт,</a:t>
            </a:r>
            <a:r>
              <a:rPr sz="2550" spc="60" dirty="0">
                <a:latin typeface="Microsoft Sans Serif"/>
                <a:cs typeface="Microsoft Sans Serif"/>
              </a:rPr>
              <a:t> </a:t>
            </a:r>
            <a:r>
              <a:rPr sz="2550" spc="75" dirty="0">
                <a:latin typeface="Microsoft Sans Serif"/>
                <a:cs typeface="Microsoft Sans Serif"/>
              </a:rPr>
              <a:t>откуда</a:t>
            </a:r>
            <a:r>
              <a:rPr sz="2550" spc="80" dirty="0">
                <a:latin typeface="Microsoft Sans Serif"/>
                <a:cs typeface="Microsoft Sans Serif"/>
              </a:rPr>
              <a:t> </a:t>
            </a:r>
            <a:r>
              <a:rPr sz="2550" spc="100" dirty="0">
                <a:latin typeface="Microsoft Sans Serif"/>
                <a:cs typeface="Microsoft Sans Serif"/>
              </a:rPr>
              <a:t>эти</a:t>
            </a:r>
            <a:r>
              <a:rPr sz="2550" spc="105" dirty="0">
                <a:latin typeface="Microsoft Sans Serif"/>
                <a:cs typeface="Microsoft Sans Serif"/>
              </a:rPr>
              <a:t> </a:t>
            </a:r>
            <a:r>
              <a:rPr sz="2550" spc="120" dirty="0">
                <a:latin typeface="Microsoft Sans Serif"/>
                <a:cs typeface="Microsoft Sans Serif"/>
              </a:rPr>
              <a:t>пользователи</a:t>
            </a:r>
            <a:r>
              <a:rPr sz="2550" spc="125" dirty="0">
                <a:latin typeface="Microsoft Sans Serif"/>
                <a:cs typeface="Microsoft Sans Serif"/>
              </a:rPr>
              <a:t> </a:t>
            </a:r>
            <a:r>
              <a:rPr sz="2550" spc="200" dirty="0">
                <a:latin typeface="Microsoft Sans Serif"/>
                <a:cs typeface="Microsoft Sans Serif"/>
              </a:rPr>
              <a:t>и</a:t>
            </a:r>
            <a:r>
              <a:rPr sz="2550" spc="204" dirty="0">
                <a:latin typeface="Microsoft Sans Serif"/>
                <a:cs typeface="Microsoft Sans Serif"/>
              </a:rPr>
              <a:t> </a:t>
            </a:r>
            <a:r>
              <a:rPr sz="2550" spc="155" dirty="0">
                <a:latin typeface="Microsoft Sans Serif"/>
                <a:cs typeface="Microsoft Sans Serif"/>
              </a:rPr>
              <a:t>их</a:t>
            </a:r>
            <a:r>
              <a:rPr sz="2550" spc="160" dirty="0">
                <a:latin typeface="Microsoft Sans Serif"/>
                <a:cs typeface="Microsoft Sans Serif"/>
              </a:rPr>
              <a:t> </a:t>
            </a:r>
            <a:r>
              <a:rPr sz="2550" spc="-30" dirty="0">
                <a:latin typeface="Microsoft Sans Serif"/>
                <a:cs typeface="Microsoft Sans Serif"/>
              </a:rPr>
              <a:t>IP- </a:t>
            </a:r>
            <a:r>
              <a:rPr sz="2550" spc="-25" dirty="0">
                <a:latin typeface="Microsoft Sans Serif"/>
                <a:cs typeface="Microsoft Sans Serif"/>
              </a:rPr>
              <a:t> </a:t>
            </a:r>
            <a:r>
              <a:rPr sz="2550" spc="50" dirty="0">
                <a:latin typeface="Microsoft Sans Serif"/>
                <a:cs typeface="Microsoft Sans Serif"/>
              </a:rPr>
              <a:t>адреса.</a:t>
            </a:r>
            <a:endParaRPr sz="25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8357" y="2866453"/>
            <a:ext cx="3781425" cy="3192780"/>
          </a:xfrm>
          <a:custGeom>
            <a:avLst/>
            <a:gdLst/>
            <a:ahLst/>
            <a:cxnLst/>
            <a:rect l="l" t="t" r="r" b="b"/>
            <a:pathLst>
              <a:path w="3781425" h="3192779">
                <a:moveTo>
                  <a:pt x="3644912" y="1557238"/>
                </a:moveTo>
                <a:lnTo>
                  <a:pt x="3664630" y="1602699"/>
                </a:lnTo>
                <a:lnTo>
                  <a:pt x="3683051" y="1648729"/>
                </a:lnTo>
                <a:lnTo>
                  <a:pt x="3700134" y="1695319"/>
                </a:lnTo>
                <a:lnTo>
                  <a:pt x="3715836" y="1742464"/>
                </a:lnTo>
                <a:lnTo>
                  <a:pt x="3730116" y="1790156"/>
                </a:lnTo>
                <a:lnTo>
                  <a:pt x="3742932" y="1838389"/>
                </a:lnTo>
                <a:lnTo>
                  <a:pt x="3753972" y="1887068"/>
                </a:lnTo>
                <a:lnTo>
                  <a:pt x="3763218" y="1935996"/>
                </a:lnTo>
                <a:lnTo>
                  <a:pt x="3770620" y="1985092"/>
                </a:lnTo>
                <a:lnTo>
                  <a:pt x="3776130" y="2034272"/>
                </a:lnTo>
                <a:lnTo>
                  <a:pt x="3779700" y="2083453"/>
                </a:lnTo>
                <a:lnTo>
                  <a:pt x="3781282" y="2132552"/>
                </a:lnTo>
                <a:lnTo>
                  <a:pt x="3780827" y="2181486"/>
                </a:lnTo>
                <a:lnTo>
                  <a:pt x="3778287" y="2230172"/>
                </a:lnTo>
                <a:lnTo>
                  <a:pt x="3773613" y="2278527"/>
                </a:lnTo>
                <a:lnTo>
                  <a:pt x="3766758" y="2326469"/>
                </a:lnTo>
                <a:lnTo>
                  <a:pt x="3757673" y="2373913"/>
                </a:lnTo>
                <a:lnTo>
                  <a:pt x="3746309" y="2420778"/>
                </a:lnTo>
                <a:lnTo>
                  <a:pt x="3732618" y="2466980"/>
                </a:lnTo>
                <a:lnTo>
                  <a:pt x="3716552" y="2512436"/>
                </a:lnTo>
                <a:lnTo>
                  <a:pt x="3698063" y="2557063"/>
                </a:lnTo>
                <a:lnTo>
                  <a:pt x="3677101" y="2600778"/>
                </a:lnTo>
                <a:lnTo>
                  <a:pt x="3653620" y="2643499"/>
                </a:lnTo>
                <a:lnTo>
                  <a:pt x="3627570" y="2685142"/>
                </a:lnTo>
                <a:lnTo>
                  <a:pt x="3598903" y="2725624"/>
                </a:lnTo>
                <a:lnTo>
                  <a:pt x="3567571" y="2764862"/>
                </a:lnTo>
                <a:lnTo>
                  <a:pt x="3533525" y="2802774"/>
                </a:lnTo>
                <a:lnTo>
                  <a:pt x="3497315" y="2838884"/>
                </a:lnTo>
                <a:lnTo>
                  <a:pt x="3459714" y="2872889"/>
                </a:lnTo>
                <a:lnTo>
                  <a:pt x="3420796" y="2904841"/>
                </a:lnTo>
                <a:lnTo>
                  <a:pt x="3380636" y="2934790"/>
                </a:lnTo>
                <a:lnTo>
                  <a:pt x="3339309" y="2962788"/>
                </a:lnTo>
                <a:lnTo>
                  <a:pt x="3296889" y="2988886"/>
                </a:lnTo>
                <a:lnTo>
                  <a:pt x="3253450" y="3013133"/>
                </a:lnTo>
                <a:lnTo>
                  <a:pt x="3209066" y="3035583"/>
                </a:lnTo>
                <a:lnTo>
                  <a:pt x="3163813" y="3056285"/>
                </a:lnTo>
                <a:lnTo>
                  <a:pt x="3117765" y="3075290"/>
                </a:lnTo>
                <a:lnTo>
                  <a:pt x="3070996" y="3092650"/>
                </a:lnTo>
                <a:lnTo>
                  <a:pt x="3023581" y="3108416"/>
                </a:lnTo>
                <a:lnTo>
                  <a:pt x="2975593" y="3122638"/>
                </a:lnTo>
                <a:lnTo>
                  <a:pt x="2927108" y="3135367"/>
                </a:lnTo>
                <a:lnTo>
                  <a:pt x="2878201" y="3146656"/>
                </a:lnTo>
                <a:lnTo>
                  <a:pt x="2828944" y="3156554"/>
                </a:lnTo>
                <a:lnTo>
                  <a:pt x="2779414" y="3165112"/>
                </a:lnTo>
                <a:lnTo>
                  <a:pt x="2729684" y="3172383"/>
                </a:lnTo>
                <a:lnTo>
                  <a:pt x="2679828" y="3178415"/>
                </a:lnTo>
                <a:lnTo>
                  <a:pt x="2629922" y="3183262"/>
                </a:lnTo>
                <a:lnTo>
                  <a:pt x="2580040" y="3186973"/>
                </a:lnTo>
                <a:lnTo>
                  <a:pt x="2530256" y="3189600"/>
                </a:lnTo>
                <a:lnTo>
                  <a:pt x="2478752" y="3191366"/>
                </a:lnTo>
                <a:lnTo>
                  <a:pt x="2427286" y="3192296"/>
                </a:lnTo>
                <a:lnTo>
                  <a:pt x="2375854" y="3192468"/>
                </a:lnTo>
                <a:lnTo>
                  <a:pt x="2324453" y="3191958"/>
                </a:lnTo>
                <a:lnTo>
                  <a:pt x="2273082" y="3190843"/>
                </a:lnTo>
                <a:lnTo>
                  <a:pt x="2221736" y="3189202"/>
                </a:lnTo>
                <a:lnTo>
                  <a:pt x="2170414" y="3187112"/>
                </a:lnTo>
                <a:lnTo>
                  <a:pt x="2119112" y="3184648"/>
                </a:lnTo>
                <a:lnTo>
                  <a:pt x="2067827" y="3181890"/>
                </a:lnTo>
                <a:lnTo>
                  <a:pt x="2016558" y="3178914"/>
                </a:lnTo>
                <a:lnTo>
                  <a:pt x="1811571" y="3166377"/>
                </a:lnTo>
                <a:lnTo>
                  <a:pt x="1760334" y="3163471"/>
                </a:lnTo>
                <a:lnTo>
                  <a:pt x="1709094" y="3160811"/>
                </a:lnTo>
                <a:lnTo>
                  <a:pt x="1657849" y="3158473"/>
                </a:lnTo>
                <a:lnTo>
                  <a:pt x="1606597" y="3156536"/>
                </a:lnTo>
                <a:lnTo>
                  <a:pt x="1555334" y="3155077"/>
                </a:lnTo>
                <a:lnTo>
                  <a:pt x="1504058" y="3154172"/>
                </a:lnTo>
                <a:lnTo>
                  <a:pt x="1452766" y="3153900"/>
                </a:lnTo>
                <a:lnTo>
                  <a:pt x="1401455" y="3154337"/>
                </a:lnTo>
                <a:lnTo>
                  <a:pt x="1350123" y="3155561"/>
                </a:lnTo>
                <a:lnTo>
                  <a:pt x="1298765" y="3157648"/>
                </a:lnTo>
                <a:lnTo>
                  <a:pt x="1200002" y="3162403"/>
                </a:lnTo>
                <a:lnTo>
                  <a:pt x="1150628" y="3164351"/>
                </a:lnTo>
                <a:lnTo>
                  <a:pt x="1101294" y="3165641"/>
                </a:lnTo>
                <a:lnTo>
                  <a:pt x="1052026" y="3165995"/>
                </a:lnTo>
                <a:lnTo>
                  <a:pt x="1002852" y="3165133"/>
                </a:lnTo>
                <a:lnTo>
                  <a:pt x="953798" y="3162777"/>
                </a:lnTo>
                <a:lnTo>
                  <a:pt x="904890" y="3158648"/>
                </a:lnTo>
                <a:lnTo>
                  <a:pt x="856155" y="3152467"/>
                </a:lnTo>
                <a:lnTo>
                  <a:pt x="807618" y="3143955"/>
                </a:lnTo>
                <a:lnTo>
                  <a:pt x="759308" y="3132834"/>
                </a:lnTo>
                <a:lnTo>
                  <a:pt x="712759" y="3119644"/>
                </a:lnTo>
                <a:lnTo>
                  <a:pt x="666848" y="3104061"/>
                </a:lnTo>
                <a:lnTo>
                  <a:pt x="621687" y="3086173"/>
                </a:lnTo>
                <a:lnTo>
                  <a:pt x="577387" y="3066063"/>
                </a:lnTo>
                <a:lnTo>
                  <a:pt x="534060" y="3043816"/>
                </a:lnTo>
                <a:lnTo>
                  <a:pt x="491819" y="3019519"/>
                </a:lnTo>
                <a:lnTo>
                  <a:pt x="450775" y="2993256"/>
                </a:lnTo>
                <a:lnTo>
                  <a:pt x="411039" y="2965112"/>
                </a:lnTo>
                <a:lnTo>
                  <a:pt x="372724" y="2935173"/>
                </a:lnTo>
                <a:lnTo>
                  <a:pt x="335942" y="2903524"/>
                </a:lnTo>
                <a:lnTo>
                  <a:pt x="300955" y="2870857"/>
                </a:lnTo>
                <a:lnTo>
                  <a:pt x="267460" y="2836644"/>
                </a:lnTo>
                <a:lnTo>
                  <a:pt x="235540" y="2800955"/>
                </a:lnTo>
                <a:lnTo>
                  <a:pt x="205281" y="2763856"/>
                </a:lnTo>
                <a:lnTo>
                  <a:pt x="176766" y="2725418"/>
                </a:lnTo>
                <a:lnTo>
                  <a:pt x="150082" y="2685708"/>
                </a:lnTo>
                <a:lnTo>
                  <a:pt x="125311" y="2644794"/>
                </a:lnTo>
                <a:lnTo>
                  <a:pt x="102540" y="2602746"/>
                </a:lnTo>
                <a:lnTo>
                  <a:pt x="81853" y="2559630"/>
                </a:lnTo>
                <a:lnTo>
                  <a:pt x="63335" y="2515517"/>
                </a:lnTo>
                <a:lnTo>
                  <a:pt x="47293" y="2470035"/>
                </a:lnTo>
                <a:lnTo>
                  <a:pt x="34017" y="2423326"/>
                </a:lnTo>
                <a:lnTo>
                  <a:pt x="23286" y="2375623"/>
                </a:lnTo>
                <a:lnTo>
                  <a:pt x="14880" y="2327157"/>
                </a:lnTo>
                <a:lnTo>
                  <a:pt x="8577" y="2278159"/>
                </a:lnTo>
                <a:lnTo>
                  <a:pt x="4159" y="2228862"/>
                </a:lnTo>
                <a:lnTo>
                  <a:pt x="1403" y="2179498"/>
                </a:lnTo>
                <a:lnTo>
                  <a:pt x="90" y="2130298"/>
                </a:lnTo>
                <a:lnTo>
                  <a:pt x="0" y="2081494"/>
                </a:lnTo>
                <a:lnTo>
                  <a:pt x="911" y="2033317"/>
                </a:lnTo>
                <a:lnTo>
                  <a:pt x="3014" y="1981500"/>
                </a:lnTo>
                <a:lnTo>
                  <a:pt x="6670" y="1929892"/>
                </a:lnTo>
                <a:lnTo>
                  <a:pt x="11829" y="1878504"/>
                </a:lnTo>
                <a:lnTo>
                  <a:pt x="18441" y="1827348"/>
                </a:lnTo>
                <a:lnTo>
                  <a:pt x="26457" y="1776433"/>
                </a:lnTo>
                <a:lnTo>
                  <a:pt x="35829" y="1725769"/>
                </a:lnTo>
                <a:lnTo>
                  <a:pt x="46506" y="1675367"/>
                </a:lnTo>
                <a:lnTo>
                  <a:pt x="58441" y="1625237"/>
                </a:lnTo>
                <a:lnTo>
                  <a:pt x="71583" y="1575390"/>
                </a:lnTo>
                <a:lnTo>
                  <a:pt x="85883" y="1525836"/>
                </a:lnTo>
                <a:lnTo>
                  <a:pt x="101293" y="1476585"/>
                </a:lnTo>
                <a:lnTo>
                  <a:pt x="117762" y="1427649"/>
                </a:lnTo>
                <a:lnTo>
                  <a:pt x="135242" y="1379036"/>
                </a:lnTo>
                <a:lnTo>
                  <a:pt x="153684" y="1330758"/>
                </a:lnTo>
                <a:lnTo>
                  <a:pt x="173038" y="1282825"/>
                </a:lnTo>
                <a:lnTo>
                  <a:pt x="193255" y="1235247"/>
                </a:lnTo>
                <a:lnTo>
                  <a:pt x="214287" y="1188035"/>
                </a:lnTo>
                <a:lnTo>
                  <a:pt x="236082" y="1141199"/>
                </a:lnTo>
                <a:lnTo>
                  <a:pt x="258594" y="1094749"/>
                </a:lnTo>
                <a:lnTo>
                  <a:pt x="281285" y="1049578"/>
                </a:lnTo>
                <a:lnTo>
                  <a:pt x="304564" y="1004606"/>
                </a:lnTo>
                <a:lnTo>
                  <a:pt x="328462" y="959884"/>
                </a:lnTo>
                <a:lnTo>
                  <a:pt x="353006" y="915464"/>
                </a:lnTo>
                <a:lnTo>
                  <a:pt x="378226" y="871397"/>
                </a:lnTo>
                <a:lnTo>
                  <a:pt x="404151" y="827735"/>
                </a:lnTo>
                <a:lnTo>
                  <a:pt x="430810" y="784529"/>
                </a:lnTo>
                <a:lnTo>
                  <a:pt x="458232" y="741832"/>
                </a:lnTo>
                <a:lnTo>
                  <a:pt x="486445" y="699694"/>
                </a:lnTo>
                <a:lnTo>
                  <a:pt x="515479" y="658168"/>
                </a:lnTo>
                <a:lnTo>
                  <a:pt x="545364" y="617304"/>
                </a:lnTo>
                <a:lnTo>
                  <a:pt x="576127" y="577156"/>
                </a:lnTo>
                <a:lnTo>
                  <a:pt x="607798" y="537774"/>
                </a:lnTo>
                <a:lnTo>
                  <a:pt x="640406" y="499210"/>
                </a:lnTo>
                <a:lnTo>
                  <a:pt x="673981" y="461515"/>
                </a:lnTo>
                <a:lnTo>
                  <a:pt x="708550" y="424742"/>
                </a:lnTo>
                <a:lnTo>
                  <a:pt x="744143" y="388941"/>
                </a:lnTo>
                <a:lnTo>
                  <a:pt x="780789" y="354165"/>
                </a:lnTo>
                <a:lnTo>
                  <a:pt x="818518" y="320465"/>
                </a:lnTo>
                <a:lnTo>
                  <a:pt x="857357" y="287893"/>
                </a:lnTo>
                <a:lnTo>
                  <a:pt x="897337" y="256500"/>
                </a:lnTo>
                <a:lnTo>
                  <a:pt x="938486" y="226338"/>
                </a:lnTo>
                <a:lnTo>
                  <a:pt x="979839" y="198966"/>
                </a:lnTo>
                <a:lnTo>
                  <a:pt x="1022245" y="172710"/>
                </a:lnTo>
                <a:lnTo>
                  <a:pt x="1065760" y="147776"/>
                </a:lnTo>
                <a:lnTo>
                  <a:pt x="1110441" y="124373"/>
                </a:lnTo>
                <a:lnTo>
                  <a:pt x="1156343" y="102710"/>
                </a:lnTo>
                <a:lnTo>
                  <a:pt x="1203511" y="82842"/>
                </a:lnTo>
                <a:lnTo>
                  <a:pt x="1251489" y="64920"/>
                </a:lnTo>
                <a:lnTo>
                  <a:pt x="1300182" y="49016"/>
                </a:lnTo>
                <a:lnTo>
                  <a:pt x="1349497" y="35202"/>
                </a:lnTo>
                <a:lnTo>
                  <a:pt x="1399339" y="23550"/>
                </a:lnTo>
                <a:lnTo>
                  <a:pt x="1449616" y="14132"/>
                </a:lnTo>
                <a:lnTo>
                  <a:pt x="1500233" y="7020"/>
                </a:lnTo>
                <a:lnTo>
                  <a:pt x="1551097" y="2285"/>
                </a:lnTo>
                <a:lnTo>
                  <a:pt x="1602114" y="0"/>
                </a:lnTo>
                <a:lnTo>
                  <a:pt x="1653190" y="236"/>
                </a:lnTo>
                <a:lnTo>
                  <a:pt x="1701717" y="3010"/>
                </a:lnTo>
                <a:lnTo>
                  <a:pt x="1749584" y="8476"/>
                </a:lnTo>
                <a:lnTo>
                  <a:pt x="1796807" y="16482"/>
                </a:lnTo>
                <a:lnTo>
                  <a:pt x="1843401" y="26879"/>
                </a:lnTo>
                <a:lnTo>
                  <a:pt x="1889382" y="39519"/>
                </a:lnTo>
                <a:lnTo>
                  <a:pt x="1934765" y="54250"/>
                </a:lnTo>
                <a:lnTo>
                  <a:pt x="1979568" y="70923"/>
                </a:lnTo>
                <a:lnTo>
                  <a:pt x="2023805" y="89388"/>
                </a:lnTo>
                <a:lnTo>
                  <a:pt x="2067493" y="109496"/>
                </a:lnTo>
                <a:lnTo>
                  <a:pt x="2110647" y="131097"/>
                </a:lnTo>
                <a:lnTo>
                  <a:pt x="2153283" y="154041"/>
                </a:lnTo>
                <a:lnTo>
                  <a:pt x="2196022" y="178186"/>
                </a:lnTo>
                <a:lnTo>
                  <a:pt x="2238452" y="202964"/>
                </a:lnTo>
                <a:lnTo>
                  <a:pt x="2280592" y="228319"/>
                </a:lnTo>
                <a:lnTo>
                  <a:pt x="2322463" y="254193"/>
                </a:lnTo>
                <a:lnTo>
                  <a:pt x="2364083" y="280531"/>
                </a:lnTo>
                <a:lnTo>
                  <a:pt x="2405471" y="307275"/>
                </a:lnTo>
                <a:lnTo>
                  <a:pt x="2446648" y="334370"/>
                </a:lnTo>
                <a:lnTo>
                  <a:pt x="2487631" y="361758"/>
                </a:lnTo>
                <a:lnTo>
                  <a:pt x="2528440" y="389383"/>
                </a:lnTo>
                <a:lnTo>
                  <a:pt x="2569095" y="417188"/>
                </a:lnTo>
                <a:lnTo>
                  <a:pt x="2650019" y="473112"/>
                </a:lnTo>
                <a:lnTo>
                  <a:pt x="2690661" y="501701"/>
                </a:lnTo>
                <a:lnTo>
                  <a:pt x="2731071" y="530613"/>
                </a:lnTo>
                <a:lnTo>
                  <a:pt x="2771218" y="559875"/>
                </a:lnTo>
                <a:lnTo>
                  <a:pt x="2811073" y="589516"/>
                </a:lnTo>
                <a:lnTo>
                  <a:pt x="2850606" y="619563"/>
                </a:lnTo>
                <a:lnTo>
                  <a:pt x="2889787" y="650043"/>
                </a:lnTo>
                <a:lnTo>
                  <a:pt x="2928586" y="680984"/>
                </a:lnTo>
                <a:lnTo>
                  <a:pt x="2966974" y="712413"/>
                </a:lnTo>
                <a:lnTo>
                  <a:pt x="3004922" y="744359"/>
                </a:lnTo>
                <a:lnTo>
                  <a:pt x="3042399" y="776848"/>
                </a:lnTo>
                <a:lnTo>
                  <a:pt x="3079376" y="809909"/>
                </a:lnTo>
                <a:lnTo>
                  <a:pt x="3115823" y="843568"/>
                </a:lnTo>
                <a:lnTo>
                  <a:pt x="3151744" y="877676"/>
                </a:lnTo>
                <a:lnTo>
                  <a:pt x="3187120" y="912471"/>
                </a:lnTo>
                <a:lnTo>
                  <a:pt x="3221909" y="947947"/>
                </a:lnTo>
                <a:lnTo>
                  <a:pt x="3256069" y="984097"/>
                </a:lnTo>
                <a:lnTo>
                  <a:pt x="3289559" y="1020914"/>
                </a:lnTo>
                <a:lnTo>
                  <a:pt x="3322337" y="1058392"/>
                </a:lnTo>
                <a:lnTo>
                  <a:pt x="3354360" y="1096524"/>
                </a:lnTo>
                <a:lnTo>
                  <a:pt x="3385588" y="1135303"/>
                </a:lnTo>
                <a:lnTo>
                  <a:pt x="3415979" y="1174723"/>
                </a:lnTo>
                <a:lnTo>
                  <a:pt x="3445490" y="1214777"/>
                </a:lnTo>
                <a:lnTo>
                  <a:pt x="3474080" y="1255458"/>
                </a:lnTo>
                <a:lnTo>
                  <a:pt x="3501707" y="1296760"/>
                </a:lnTo>
                <a:lnTo>
                  <a:pt x="3528329" y="1338677"/>
                </a:lnTo>
                <a:lnTo>
                  <a:pt x="3553906" y="1381201"/>
                </a:lnTo>
                <a:lnTo>
                  <a:pt x="3578394" y="1424325"/>
                </a:lnTo>
                <a:lnTo>
                  <a:pt x="3601752" y="1468044"/>
                </a:lnTo>
                <a:lnTo>
                  <a:pt x="3623939" y="1512350"/>
                </a:lnTo>
                <a:lnTo>
                  <a:pt x="3644912" y="1557238"/>
                </a:lnTo>
                <a:close/>
              </a:path>
            </a:pathLst>
          </a:custGeom>
          <a:solidFill>
            <a:srgbClr val="3778D3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16011" y="2867601"/>
            <a:ext cx="3790315" cy="3195320"/>
          </a:xfrm>
          <a:custGeom>
            <a:avLst/>
            <a:gdLst/>
            <a:ahLst/>
            <a:cxnLst/>
            <a:rect l="l" t="t" r="r" b="b"/>
            <a:pathLst>
              <a:path w="3790315" h="3195320">
                <a:moveTo>
                  <a:pt x="3704733" y="2556834"/>
                </a:moveTo>
                <a:lnTo>
                  <a:pt x="3682959" y="2600920"/>
                </a:lnTo>
                <a:lnTo>
                  <a:pt x="3660374" y="2643232"/>
                </a:lnTo>
                <a:lnTo>
                  <a:pt x="3625386" y="2688949"/>
                </a:lnTo>
                <a:lnTo>
                  <a:pt x="3601065" y="2727450"/>
                </a:lnTo>
                <a:lnTo>
                  <a:pt x="3575816" y="2763915"/>
                </a:lnTo>
                <a:lnTo>
                  <a:pt x="3538043" y="2803526"/>
                </a:lnTo>
                <a:lnTo>
                  <a:pt x="3499218" y="2840828"/>
                </a:lnTo>
                <a:lnTo>
                  <a:pt x="3459359" y="2875862"/>
                </a:lnTo>
                <a:lnTo>
                  <a:pt x="3418499" y="2908700"/>
                </a:lnTo>
                <a:lnTo>
                  <a:pt x="3388226" y="2934142"/>
                </a:lnTo>
                <a:lnTo>
                  <a:pt x="3345458" y="2962797"/>
                </a:lnTo>
                <a:lnTo>
                  <a:pt x="3301786" y="2989465"/>
                </a:lnTo>
                <a:lnTo>
                  <a:pt x="3257240" y="3014217"/>
                </a:lnTo>
                <a:lnTo>
                  <a:pt x="3211853" y="3037124"/>
                </a:lnTo>
                <a:lnTo>
                  <a:pt x="3165657" y="3058256"/>
                </a:lnTo>
                <a:lnTo>
                  <a:pt x="3118684" y="3077683"/>
                </a:lnTo>
                <a:lnTo>
                  <a:pt x="3070965" y="3095476"/>
                </a:lnTo>
                <a:lnTo>
                  <a:pt x="3022534" y="3111704"/>
                </a:lnTo>
                <a:lnTo>
                  <a:pt x="2973422" y="3126439"/>
                </a:lnTo>
                <a:lnTo>
                  <a:pt x="2935217" y="3134483"/>
                </a:lnTo>
                <a:lnTo>
                  <a:pt x="2884839" y="3146442"/>
                </a:lnTo>
                <a:lnTo>
                  <a:pt x="2833876" y="3157117"/>
                </a:lnTo>
                <a:lnTo>
                  <a:pt x="2782361" y="3166581"/>
                </a:lnTo>
                <a:lnTo>
                  <a:pt x="2730325" y="3174902"/>
                </a:lnTo>
                <a:lnTo>
                  <a:pt x="2677800" y="3182152"/>
                </a:lnTo>
                <a:lnTo>
                  <a:pt x="2636375" y="3183132"/>
                </a:lnTo>
                <a:lnTo>
                  <a:pt x="2582970" y="3188449"/>
                </a:lnTo>
                <a:lnTo>
                  <a:pt x="2529172" y="3192906"/>
                </a:lnTo>
                <a:lnTo>
                  <a:pt x="2486310" y="3190733"/>
                </a:lnTo>
                <a:lnTo>
                  <a:pt x="2431582" y="3193150"/>
                </a:lnTo>
                <a:lnTo>
                  <a:pt x="2376574" y="3194951"/>
                </a:lnTo>
                <a:lnTo>
                  <a:pt x="2332870" y="3190933"/>
                </a:lnTo>
                <a:lnTo>
                  <a:pt x="2277387" y="3191693"/>
                </a:lnTo>
                <a:lnTo>
                  <a:pt x="2221710" y="3192026"/>
                </a:lnTo>
                <a:lnTo>
                  <a:pt x="2177423" y="3186728"/>
                </a:lnTo>
                <a:lnTo>
                  <a:pt x="2121443" y="3186397"/>
                </a:lnTo>
                <a:lnTo>
                  <a:pt x="2065355" y="3185829"/>
                </a:lnTo>
                <a:lnTo>
                  <a:pt x="2020743" y="3179818"/>
                </a:lnTo>
                <a:lnTo>
                  <a:pt x="1964524" y="3178963"/>
                </a:lnTo>
                <a:lnTo>
                  <a:pt x="1863603" y="3171902"/>
                </a:lnTo>
                <a:lnTo>
                  <a:pt x="1818959" y="3165821"/>
                </a:lnTo>
                <a:lnTo>
                  <a:pt x="1762823" y="3165148"/>
                </a:lnTo>
                <a:lnTo>
                  <a:pt x="1706779" y="3164677"/>
                </a:lnTo>
                <a:lnTo>
                  <a:pt x="1662413" y="3159205"/>
                </a:lnTo>
                <a:lnTo>
                  <a:pt x="1606640" y="3159328"/>
                </a:lnTo>
                <a:lnTo>
                  <a:pt x="1562601" y="3154576"/>
                </a:lnTo>
                <a:lnTo>
                  <a:pt x="1507214" y="3155545"/>
                </a:lnTo>
                <a:lnTo>
                  <a:pt x="1452063" y="3157032"/>
                </a:lnTo>
                <a:lnTo>
                  <a:pt x="1408732" y="3153832"/>
                </a:lnTo>
                <a:lnTo>
                  <a:pt x="1354138" y="3156542"/>
                </a:lnTo>
                <a:lnTo>
                  <a:pt x="1299866" y="3159958"/>
                </a:lnTo>
                <a:lnTo>
                  <a:pt x="1257619" y="3159136"/>
                </a:lnTo>
                <a:lnTo>
                  <a:pt x="1203777" y="3163494"/>
                </a:lnTo>
                <a:lnTo>
                  <a:pt x="1149793" y="3167543"/>
                </a:lnTo>
                <a:lnTo>
                  <a:pt x="1107124" y="3165795"/>
                </a:lnTo>
                <a:lnTo>
                  <a:pt x="1052558" y="3168564"/>
                </a:lnTo>
                <a:lnTo>
                  <a:pt x="1009104" y="3165095"/>
                </a:lnTo>
                <a:lnTo>
                  <a:pt x="953551" y="3165701"/>
                </a:lnTo>
                <a:lnTo>
                  <a:pt x="908910" y="3159627"/>
                </a:lnTo>
                <a:lnTo>
                  <a:pt x="863525" y="3151919"/>
                </a:lnTo>
                <a:lnTo>
                  <a:pt x="805738" y="3147625"/>
                </a:lnTo>
                <a:lnTo>
                  <a:pt x="758561" y="3135987"/>
                </a:lnTo>
                <a:lnTo>
                  <a:pt x="710906" y="3123301"/>
                </a:lnTo>
                <a:lnTo>
                  <a:pt x="674013" y="3103607"/>
                </a:lnTo>
                <a:lnTo>
                  <a:pt x="624824" y="3087554"/>
                </a:lnTo>
                <a:lnTo>
                  <a:pt x="574944" y="3069988"/>
                </a:lnTo>
                <a:lnTo>
                  <a:pt x="535982" y="3045752"/>
                </a:lnTo>
                <a:lnTo>
                  <a:pt x="496432" y="3020228"/>
                </a:lnTo>
                <a:lnTo>
                  <a:pt x="456346" y="2993528"/>
                </a:lnTo>
                <a:lnTo>
                  <a:pt x="415775" y="2965765"/>
                </a:lnTo>
                <a:lnTo>
                  <a:pt x="374771" y="2937052"/>
                </a:lnTo>
                <a:lnTo>
                  <a:pt x="333386" y="2907501"/>
                </a:lnTo>
                <a:lnTo>
                  <a:pt x="303481" y="2872517"/>
                </a:lnTo>
                <a:lnTo>
                  <a:pt x="149863" y="2688619"/>
                </a:lnTo>
                <a:lnTo>
                  <a:pt x="50778" y="2471258"/>
                </a:lnTo>
                <a:lnTo>
                  <a:pt x="42421" y="2422307"/>
                </a:lnTo>
                <a:lnTo>
                  <a:pt x="22570" y="2378761"/>
                </a:lnTo>
                <a:lnTo>
                  <a:pt x="6366" y="2281979"/>
                </a:lnTo>
                <a:lnTo>
                  <a:pt x="10112" y="2228960"/>
                </a:lnTo>
                <a:lnTo>
                  <a:pt x="2562" y="2181781"/>
                </a:lnTo>
                <a:lnTo>
                  <a:pt x="6879" y="2130015"/>
                </a:lnTo>
                <a:lnTo>
                  <a:pt x="0" y="2084305"/>
                </a:lnTo>
                <a:lnTo>
                  <a:pt x="5085" y="2034226"/>
                </a:lnTo>
                <a:lnTo>
                  <a:pt x="7044" y="2007904"/>
                </a:lnTo>
                <a:lnTo>
                  <a:pt x="10242" y="2014920"/>
                </a:lnTo>
                <a:lnTo>
                  <a:pt x="3696955" y="2570388"/>
                </a:lnTo>
                <a:lnTo>
                  <a:pt x="3704733" y="2556834"/>
                </a:lnTo>
                <a:close/>
              </a:path>
              <a:path w="3790315" h="3195320">
                <a:moveTo>
                  <a:pt x="3559698" y="1381372"/>
                </a:moveTo>
                <a:lnTo>
                  <a:pt x="3723908" y="1741596"/>
                </a:lnTo>
                <a:lnTo>
                  <a:pt x="3741662" y="1841780"/>
                </a:lnTo>
                <a:lnTo>
                  <a:pt x="3761934" y="1886250"/>
                </a:lnTo>
                <a:lnTo>
                  <a:pt x="3778684" y="1984228"/>
                </a:lnTo>
                <a:lnTo>
                  <a:pt x="3775081" y="2037561"/>
                </a:lnTo>
                <a:lnTo>
                  <a:pt x="3789949" y="2131412"/>
                </a:lnTo>
                <a:lnTo>
                  <a:pt x="3785228" y="2182291"/>
                </a:lnTo>
                <a:lnTo>
                  <a:pt x="3780054" y="2232178"/>
                </a:lnTo>
                <a:lnTo>
                  <a:pt x="3774389" y="2280985"/>
                </a:lnTo>
                <a:lnTo>
                  <a:pt x="3768192" y="2328627"/>
                </a:lnTo>
                <a:lnTo>
                  <a:pt x="3761424" y="2375015"/>
                </a:lnTo>
                <a:lnTo>
                  <a:pt x="3754044" y="2420063"/>
                </a:lnTo>
                <a:lnTo>
                  <a:pt x="3734459" y="2468952"/>
                </a:lnTo>
                <a:lnTo>
                  <a:pt x="3714183" y="2516327"/>
                </a:lnTo>
                <a:lnTo>
                  <a:pt x="3704733" y="2556834"/>
                </a:lnTo>
                <a:lnTo>
                  <a:pt x="3696955" y="2570388"/>
                </a:lnTo>
                <a:lnTo>
                  <a:pt x="10242" y="2014920"/>
                </a:lnTo>
                <a:lnTo>
                  <a:pt x="9002" y="1981582"/>
                </a:lnTo>
                <a:lnTo>
                  <a:pt x="13265" y="1929697"/>
                </a:lnTo>
                <a:lnTo>
                  <a:pt x="17869" y="1878563"/>
                </a:lnTo>
                <a:lnTo>
                  <a:pt x="22811" y="1828167"/>
                </a:lnTo>
                <a:lnTo>
                  <a:pt x="28085" y="1778502"/>
                </a:lnTo>
                <a:lnTo>
                  <a:pt x="33688" y="1729556"/>
                </a:lnTo>
                <a:lnTo>
                  <a:pt x="51170" y="1676053"/>
                </a:lnTo>
                <a:lnTo>
                  <a:pt x="57415" y="1628516"/>
                </a:lnTo>
                <a:lnTo>
                  <a:pt x="75530" y="1576402"/>
                </a:lnTo>
                <a:lnTo>
                  <a:pt x="93955" y="1524968"/>
                </a:lnTo>
                <a:lnTo>
                  <a:pt x="101130" y="1479471"/>
                </a:lnTo>
                <a:lnTo>
                  <a:pt x="120162" y="1429367"/>
                </a:lnTo>
                <a:lnTo>
                  <a:pt x="139489" y="1379912"/>
                </a:lnTo>
                <a:lnTo>
                  <a:pt x="159109" y="1331097"/>
                </a:lnTo>
                <a:lnTo>
                  <a:pt x="179015" y="1282912"/>
                </a:lnTo>
                <a:lnTo>
                  <a:pt x="199205" y="1235347"/>
                </a:lnTo>
                <a:lnTo>
                  <a:pt x="219672" y="1188392"/>
                </a:lnTo>
                <a:lnTo>
                  <a:pt x="240412" y="1142037"/>
                </a:lnTo>
                <a:lnTo>
                  <a:pt x="261422" y="1096271"/>
                </a:lnTo>
                <a:lnTo>
                  <a:pt x="282945" y="1051633"/>
                </a:lnTo>
                <a:lnTo>
                  <a:pt x="304645" y="1007381"/>
                </a:lnTo>
                <a:lnTo>
                  <a:pt x="326545" y="963570"/>
                </a:lnTo>
                <a:lnTo>
                  <a:pt x="360227" y="914984"/>
                </a:lnTo>
                <a:lnTo>
                  <a:pt x="382601" y="872214"/>
                </a:lnTo>
                <a:lnTo>
                  <a:pt x="405251" y="830045"/>
                </a:lnTo>
                <a:lnTo>
                  <a:pt x="429280" y="790904"/>
                </a:lnTo>
                <a:lnTo>
                  <a:pt x="2726032" y="532349"/>
                </a:lnTo>
                <a:lnTo>
                  <a:pt x="2738861" y="529874"/>
                </a:lnTo>
                <a:lnTo>
                  <a:pt x="2768369" y="563986"/>
                </a:lnTo>
                <a:lnTo>
                  <a:pt x="2975180" y="711484"/>
                </a:lnTo>
                <a:lnTo>
                  <a:pt x="3005321" y="746988"/>
                </a:lnTo>
                <a:lnTo>
                  <a:pt x="3047144" y="777497"/>
                </a:lnTo>
                <a:lnTo>
                  <a:pt x="3077539" y="813557"/>
                </a:lnTo>
                <a:lnTo>
                  <a:pt x="3119626" y="844646"/>
                </a:lnTo>
                <a:lnTo>
                  <a:pt x="3150235" y="881176"/>
                </a:lnTo>
                <a:lnTo>
                  <a:pt x="3192566" y="912800"/>
                </a:lnTo>
                <a:lnTo>
                  <a:pt x="3254574" y="987590"/>
                </a:lnTo>
                <a:lnTo>
                  <a:pt x="3297344" y="1020177"/>
                </a:lnTo>
                <a:lnTo>
                  <a:pt x="3423370" y="1174165"/>
                </a:lnTo>
                <a:lnTo>
                  <a:pt x="3443564" y="1218466"/>
                </a:lnTo>
                <a:lnTo>
                  <a:pt x="3507291" y="1297026"/>
                </a:lnTo>
                <a:lnTo>
                  <a:pt x="3527692" y="1341779"/>
                </a:lnTo>
                <a:lnTo>
                  <a:pt x="3559698" y="1381372"/>
                </a:lnTo>
                <a:close/>
              </a:path>
              <a:path w="3790315" h="3195320">
                <a:moveTo>
                  <a:pt x="9002" y="1981582"/>
                </a:moveTo>
                <a:lnTo>
                  <a:pt x="10242" y="2014920"/>
                </a:lnTo>
                <a:lnTo>
                  <a:pt x="7044" y="2007904"/>
                </a:lnTo>
                <a:lnTo>
                  <a:pt x="9002" y="1981582"/>
                </a:lnTo>
                <a:close/>
              </a:path>
              <a:path w="3790315" h="3195320">
                <a:moveTo>
                  <a:pt x="2738861" y="529874"/>
                </a:moveTo>
                <a:lnTo>
                  <a:pt x="2726032" y="532349"/>
                </a:lnTo>
                <a:lnTo>
                  <a:pt x="429280" y="790904"/>
                </a:lnTo>
                <a:lnTo>
                  <a:pt x="405251" y="830045"/>
                </a:lnTo>
                <a:lnTo>
                  <a:pt x="428198" y="788531"/>
                </a:lnTo>
                <a:lnTo>
                  <a:pt x="463025" y="742458"/>
                </a:lnTo>
                <a:lnTo>
                  <a:pt x="486643" y="702415"/>
                </a:lnTo>
                <a:lnTo>
                  <a:pt x="522189" y="657921"/>
                </a:lnTo>
                <a:lnTo>
                  <a:pt x="546576" y="619564"/>
                </a:lnTo>
                <a:lnTo>
                  <a:pt x="582939" y="576862"/>
                </a:lnTo>
                <a:lnTo>
                  <a:pt x="608192" y="540406"/>
                </a:lnTo>
                <a:lnTo>
                  <a:pt x="645471" y="499712"/>
                </a:lnTo>
                <a:lnTo>
                  <a:pt x="671689" y="465371"/>
                </a:lnTo>
                <a:lnTo>
                  <a:pt x="709981" y="426901"/>
                </a:lnTo>
                <a:lnTo>
                  <a:pt x="748817" y="389622"/>
                </a:lnTo>
                <a:lnTo>
                  <a:pt x="788220" y="353589"/>
                </a:lnTo>
                <a:lnTo>
                  <a:pt x="816660" y="324124"/>
                </a:lnTo>
                <a:lnTo>
                  <a:pt x="857273" y="290743"/>
                </a:lnTo>
                <a:lnTo>
                  <a:pt x="898526" y="258769"/>
                </a:lnTo>
                <a:lnTo>
                  <a:pt x="940446" y="228256"/>
                </a:lnTo>
                <a:lnTo>
                  <a:pt x="983454" y="200130"/>
                </a:lnTo>
                <a:lnTo>
                  <a:pt x="1027064" y="173325"/>
                </a:lnTo>
                <a:lnTo>
                  <a:pt x="1071364" y="148033"/>
                </a:lnTo>
                <a:lnTo>
                  <a:pt x="1116442" y="124449"/>
                </a:lnTo>
                <a:lnTo>
                  <a:pt x="1162387" y="102766"/>
                </a:lnTo>
                <a:lnTo>
                  <a:pt x="1209228" y="83048"/>
                </a:lnTo>
                <a:lnTo>
                  <a:pt x="1256942" y="65246"/>
                </a:lnTo>
                <a:lnTo>
                  <a:pt x="1305541" y="49385"/>
                </a:lnTo>
                <a:lnTo>
                  <a:pt x="1355036" y="35489"/>
                </a:lnTo>
                <a:lnTo>
                  <a:pt x="1405437" y="23582"/>
                </a:lnTo>
                <a:lnTo>
                  <a:pt x="1456756" y="13689"/>
                </a:lnTo>
                <a:lnTo>
                  <a:pt x="1497449" y="11101"/>
                </a:lnTo>
                <a:lnTo>
                  <a:pt x="1550636" y="5306"/>
                </a:lnTo>
                <a:lnTo>
                  <a:pt x="1604775" y="1598"/>
                </a:lnTo>
                <a:lnTo>
                  <a:pt x="1659876" y="0"/>
                </a:lnTo>
                <a:lnTo>
                  <a:pt x="1703940" y="4809"/>
                </a:lnTo>
                <a:lnTo>
                  <a:pt x="1748906" y="11596"/>
                </a:lnTo>
                <a:lnTo>
                  <a:pt x="1794721" y="20245"/>
                </a:lnTo>
                <a:lnTo>
                  <a:pt x="1841329" y="30635"/>
                </a:lnTo>
                <a:lnTo>
                  <a:pt x="1888678" y="42651"/>
                </a:lnTo>
                <a:lnTo>
                  <a:pt x="1936714" y="56173"/>
                </a:lnTo>
                <a:lnTo>
                  <a:pt x="1985383" y="71083"/>
                </a:lnTo>
                <a:lnTo>
                  <a:pt x="2023076" y="92532"/>
                </a:lnTo>
                <a:lnTo>
                  <a:pt x="2072849" y="109866"/>
                </a:lnTo>
                <a:lnTo>
                  <a:pt x="2111539" y="133502"/>
                </a:lnTo>
                <a:lnTo>
                  <a:pt x="2150646" y="158055"/>
                </a:lnTo>
                <a:lnTo>
                  <a:pt x="2201780" y="178373"/>
                </a:lnTo>
                <a:lnTo>
                  <a:pt x="2321557" y="257418"/>
                </a:lnTo>
                <a:lnTo>
                  <a:pt x="2361770" y="284397"/>
                </a:lnTo>
                <a:lnTo>
                  <a:pt x="2413653" y="306358"/>
                </a:lnTo>
                <a:lnTo>
                  <a:pt x="2656989" y="472746"/>
                </a:lnTo>
                <a:lnTo>
                  <a:pt x="2738861" y="529874"/>
                </a:lnTo>
                <a:close/>
              </a:path>
              <a:path w="3790315" h="3195320">
                <a:moveTo>
                  <a:pt x="3653352" y="1556202"/>
                </a:moveTo>
                <a:lnTo>
                  <a:pt x="3662347" y="1606552"/>
                </a:lnTo>
                <a:lnTo>
                  <a:pt x="3621246" y="1516390"/>
                </a:lnTo>
                <a:lnTo>
                  <a:pt x="3653352" y="1556202"/>
                </a:lnTo>
                <a:close/>
              </a:path>
            </a:pathLst>
          </a:custGeom>
          <a:solidFill>
            <a:srgbClr val="3778D3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40918" y="3692927"/>
            <a:ext cx="2828925" cy="2905125"/>
            <a:chOff x="3140918" y="3692927"/>
            <a:chExt cx="2828925" cy="2905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0918" y="3692927"/>
              <a:ext cx="2828924" cy="29051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5710" y="3887404"/>
              <a:ext cx="1914524" cy="191452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7616" y="3709286"/>
            <a:ext cx="2828924" cy="29051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59123" y="3729349"/>
            <a:ext cx="2828924" cy="29051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4402" y="3361026"/>
            <a:ext cx="3600449" cy="36004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97822" y="3709286"/>
            <a:ext cx="2952749" cy="29527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974338" y="6719607"/>
            <a:ext cx="4960620" cy="2540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5"/>
              </a:spcBef>
            </a:pPr>
            <a:r>
              <a:rPr sz="2550" b="1" spc="10" dirty="0">
                <a:solidFill>
                  <a:srgbClr val="FFFFFF"/>
                </a:solidFill>
                <a:latin typeface="Trebuchet MS"/>
                <a:cs typeface="Trebuchet MS"/>
              </a:rPr>
              <a:t>Преследование </a:t>
            </a:r>
            <a:r>
              <a:rPr sz="2550" spc="265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550" spc="90" dirty="0">
                <a:solidFill>
                  <a:srgbClr val="FFFFFF"/>
                </a:solidFill>
                <a:latin typeface="Calibri"/>
                <a:cs typeface="Calibri"/>
              </a:rPr>
              <a:t>эта </a:t>
            </a:r>
            <a:r>
              <a:rPr sz="2550" spc="95" dirty="0">
                <a:solidFill>
                  <a:srgbClr val="FFFFFF"/>
                </a:solidFill>
                <a:latin typeface="Calibri"/>
                <a:cs typeface="Calibri"/>
              </a:rPr>
              <a:t>форма </a:t>
            </a:r>
            <a:r>
              <a:rPr sz="255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105" dirty="0">
                <a:solidFill>
                  <a:srgbClr val="FFFFFF"/>
                </a:solidFill>
                <a:latin typeface="Calibri"/>
                <a:cs typeface="Calibri"/>
              </a:rPr>
              <a:t>кибербуллинга </a:t>
            </a:r>
            <a:r>
              <a:rPr sz="2550" spc="125" dirty="0">
                <a:solidFill>
                  <a:srgbClr val="FFFFFF"/>
                </a:solidFill>
                <a:latin typeface="Calibri"/>
                <a:cs typeface="Calibri"/>
              </a:rPr>
              <a:t>очень </a:t>
            </a:r>
            <a:r>
              <a:rPr sz="2550" spc="114" dirty="0">
                <a:solidFill>
                  <a:srgbClr val="FFFFFF"/>
                </a:solidFill>
                <a:latin typeface="Calibri"/>
                <a:cs typeface="Calibri"/>
              </a:rPr>
              <a:t>похожа </a:t>
            </a:r>
            <a:r>
              <a:rPr sz="2550" spc="12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550" spc="-5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150" dirty="0">
                <a:solidFill>
                  <a:srgbClr val="FFFFFF"/>
                </a:solidFill>
                <a:latin typeface="Calibri"/>
                <a:cs typeface="Calibri"/>
              </a:rPr>
              <a:t>анонимные </a:t>
            </a:r>
            <a:r>
              <a:rPr sz="2550" spc="95" dirty="0">
                <a:solidFill>
                  <a:srgbClr val="FFFFFF"/>
                </a:solidFill>
                <a:latin typeface="Calibri"/>
                <a:cs typeface="Calibri"/>
              </a:rPr>
              <a:t>письма, </a:t>
            </a:r>
            <a:r>
              <a:rPr sz="2550" spc="70" dirty="0">
                <a:solidFill>
                  <a:srgbClr val="FFFFFF"/>
                </a:solidFill>
                <a:latin typeface="Calibri"/>
                <a:cs typeface="Calibri"/>
              </a:rPr>
              <a:t>однако </a:t>
            </a:r>
            <a:r>
              <a:rPr sz="2550" spc="12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5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95" dirty="0">
                <a:solidFill>
                  <a:srgbClr val="FFFFFF"/>
                </a:solidFill>
                <a:latin typeface="Calibri"/>
                <a:cs typeface="Calibri"/>
              </a:rPr>
              <a:t>данном </a:t>
            </a:r>
            <a:r>
              <a:rPr sz="2550" spc="120" dirty="0">
                <a:solidFill>
                  <a:srgbClr val="FFFFFF"/>
                </a:solidFill>
                <a:latin typeface="Calibri"/>
                <a:cs typeface="Calibri"/>
              </a:rPr>
              <a:t>случае </a:t>
            </a:r>
            <a:r>
              <a:rPr sz="2550" spc="105" dirty="0">
                <a:solidFill>
                  <a:srgbClr val="FFFFFF"/>
                </a:solidFill>
                <a:latin typeface="Calibri"/>
                <a:cs typeface="Calibri"/>
              </a:rPr>
              <a:t>отправитель </a:t>
            </a:r>
            <a:r>
              <a:rPr sz="25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120" dirty="0">
                <a:solidFill>
                  <a:srgbClr val="FFFFFF"/>
                </a:solidFill>
                <a:latin typeface="Calibri"/>
                <a:cs typeface="Calibri"/>
              </a:rPr>
              <a:t>требует</a:t>
            </a:r>
            <a:r>
              <a:rPr sz="25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12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25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120" dirty="0">
                <a:solidFill>
                  <a:srgbClr val="FFFFFF"/>
                </a:solidFill>
                <a:latin typeface="Calibri"/>
                <a:cs typeface="Calibri"/>
              </a:rPr>
              <a:t>жертвы</a:t>
            </a:r>
            <a:r>
              <a:rPr sz="25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95" dirty="0">
                <a:solidFill>
                  <a:srgbClr val="FFFFFF"/>
                </a:solidFill>
                <a:latin typeface="Calibri"/>
                <a:cs typeface="Calibri"/>
              </a:rPr>
              <a:t>что-либо,</a:t>
            </a:r>
            <a:r>
              <a:rPr sz="25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30" dirty="0">
                <a:solidFill>
                  <a:srgbClr val="FFFFFF"/>
                </a:solidFill>
                <a:latin typeface="Calibri"/>
                <a:cs typeface="Calibri"/>
              </a:rPr>
              <a:t>т.</a:t>
            </a:r>
            <a:r>
              <a:rPr sz="25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-25" dirty="0">
                <a:solidFill>
                  <a:srgbClr val="FFFFFF"/>
                </a:solidFill>
                <a:latin typeface="Calibri"/>
                <a:cs typeface="Calibri"/>
              </a:rPr>
              <a:t>е. </a:t>
            </a:r>
            <a:r>
              <a:rPr sz="2550" spc="-5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150" dirty="0">
                <a:solidFill>
                  <a:srgbClr val="FFFFFF"/>
                </a:solidFill>
                <a:latin typeface="Calibri"/>
                <a:cs typeface="Calibri"/>
              </a:rPr>
              <a:t>шантажирует</a:t>
            </a:r>
            <a:r>
              <a:rPr sz="25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5" dirty="0">
                <a:solidFill>
                  <a:srgbClr val="FFFFFF"/>
                </a:solidFill>
                <a:latin typeface="Calibri"/>
                <a:cs typeface="Calibri"/>
              </a:rPr>
              <a:t>ее.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Виды</a:t>
            </a:r>
            <a:r>
              <a:rPr spc="-484" dirty="0"/>
              <a:t> </a:t>
            </a:r>
            <a:r>
              <a:rPr spc="-15" dirty="0"/>
              <a:t>кибербуллинга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78595" y="6738772"/>
            <a:ext cx="3776345" cy="2073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5"/>
              </a:spcBef>
            </a:pPr>
            <a:r>
              <a:rPr sz="2500" b="1" spc="130" dirty="0">
                <a:solidFill>
                  <a:srgbClr val="FFFFFF"/>
                </a:solidFill>
                <a:latin typeface="Trebuchet MS"/>
                <a:cs typeface="Trebuchet MS"/>
              </a:rPr>
              <a:t>Аутинг </a:t>
            </a:r>
            <a:r>
              <a:rPr sz="2500" b="1" spc="150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2500" spc="210" dirty="0">
                <a:solidFill>
                  <a:srgbClr val="FFFFFF"/>
                </a:solidFill>
                <a:latin typeface="Calibri"/>
                <a:cs typeface="Calibri"/>
              </a:rPr>
              <a:t>Аутингом </a:t>
            </a:r>
            <a:r>
              <a:rPr sz="25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называется </a:t>
            </a:r>
            <a:r>
              <a:rPr sz="2500" spc="130" dirty="0">
                <a:solidFill>
                  <a:srgbClr val="FFFFFF"/>
                </a:solidFill>
                <a:latin typeface="Calibri"/>
                <a:cs typeface="Calibri"/>
              </a:rPr>
              <a:t>публикация </a:t>
            </a:r>
            <a:r>
              <a:rPr sz="25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75" dirty="0">
                <a:solidFill>
                  <a:srgbClr val="FFFFFF"/>
                </a:solidFill>
                <a:latin typeface="Calibri"/>
                <a:cs typeface="Calibri"/>
              </a:rPr>
              <a:t>личных</a:t>
            </a:r>
            <a:r>
              <a:rPr sz="25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30" dirty="0">
                <a:solidFill>
                  <a:srgbClr val="FFFFFF"/>
                </a:solidFill>
                <a:latin typeface="Calibri"/>
                <a:cs typeface="Calibri"/>
              </a:rPr>
              <a:t>данных</a:t>
            </a:r>
            <a:r>
              <a:rPr sz="2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Calibri"/>
                <a:cs typeface="Calibri"/>
              </a:rPr>
              <a:t>человека </a:t>
            </a:r>
            <a:r>
              <a:rPr sz="2500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2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500" spc="80" dirty="0">
                <a:solidFill>
                  <a:srgbClr val="FFFFFF"/>
                </a:solidFill>
                <a:latin typeface="Calibri"/>
                <a:cs typeface="Calibri"/>
              </a:rPr>
              <a:t>всеобщее обозрение </a:t>
            </a:r>
            <a:r>
              <a:rPr sz="25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без</a:t>
            </a:r>
            <a:r>
              <a:rPr sz="2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2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85" dirty="0">
                <a:solidFill>
                  <a:srgbClr val="FFFFFF"/>
                </a:solidFill>
                <a:latin typeface="Calibri"/>
                <a:cs typeface="Calibri"/>
              </a:rPr>
              <a:t>разрешения.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52447" y="6738231"/>
            <a:ext cx="4781550" cy="207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sz="2500" b="1" spc="75" dirty="0">
                <a:solidFill>
                  <a:srgbClr val="FFFFFF"/>
                </a:solidFill>
                <a:latin typeface="Trebuchet MS"/>
                <a:cs typeface="Trebuchet MS"/>
              </a:rPr>
              <a:t>Фрейпинг </a:t>
            </a:r>
            <a:r>
              <a:rPr sz="2500" spc="245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500" spc="125" dirty="0">
                <a:solidFill>
                  <a:srgbClr val="FFFFFF"/>
                </a:solidFill>
                <a:latin typeface="Calibri"/>
                <a:cs typeface="Calibri"/>
              </a:rPr>
              <a:t>Форма </a:t>
            </a:r>
            <a:r>
              <a:rPr sz="25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Calibri"/>
                <a:cs typeface="Calibri"/>
              </a:rPr>
              <a:t>кибербуллинга, </a:t>
            </a:r>
            <a:r>
              <a:rPr sz="2500" spc="15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500" spc="100" dirty="0">
                <a:solidFill>
                  <a:srgbClr val="FFFFFF"/>
                </a:solidFill>
                <a:latin typeface="Calibri"/>
                <a:cs typeface="Calibri"/>
              </a:rPr>
              <a:t>которой </a:t>
            </a:r>
            <a:r>
              <a:rPr sz="25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Calibri"/>
                <a:cs typeface="Calibri"/>
              </a:rPr>
              <a:t>агрессор </a:t>
            </a:r>
            <a:r>
              <a:rPr sz="2500" spc="110" dirty="0">
                <a:solidFill>
                  <a:srgbClr val="FFFFFF"/>
                </a:solidFill>
                <a:latin typeface="Calibri"/>
                <a:cs typeface="Calibri"/>
              </a:rPr>
              <a:t>получает </a:t>
            </a:r>
            <a:r>
              <a:rPr sz="2500" spc="120" dirty="0">
                <a:solidFill>
                  <a:srgbClr val="FFFFFF"/>
                </a:solidFill>
                <a:latin typeface="Calibri"/>
                <a:cs typeface="Calibri"/>
              </a:rPr>
              <a:t>доступ </a:t>
            </a:r>
            <a:r>
              <a:rPr sz="2500" spc="114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5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00" dirty="0">
                <a:solidFill>
                  <a:srgbClr val="FFFFFF"/>
                </a:solidFill>
                <a:latin typeface="Calibri"/>
                <a:cs typeface="Calibri"/>
              </a:rPr>
              <a:t>какому-либо</a:t>
            </a:r>
            <a:r>
              <a:rPr sz="2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14" dirty="0">
                <a:solidFill>
                  <a:srgbClr val="FFFFFF"/>
                </a:solidFill>
                <a:latin typeface="Calibri"/>
                <a:cs typeface="Calibri"/>
              </a:rPr>
              <a:t>сетевому</a:t>
            </a:r>
            <a:r>
              <a:rPr sz="25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50" dirty="0">
                <a:solidFill>
                  <a:srgbClr val="FFFFFF"/>
                </a:solidFill>
                <a:latin typeface="Calibri"/>
                <a:cs typeface="Calibri"/>
              </a:rPr>
              <a:t>аккаунту </a:t>
            </a:r>
            <a:r>
              <a:rPr sz="2500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Calibri"/>
                <a:cs typeface="Calibri"/>
              </a:rPr>
              <a:t>жертвы.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82022" y="0"/>
            <a:ext cx="5306060" cy="6426835"/>
          </a:xfrm>
          <a:custGeom>
            <a:avLst/>
            <a:gdLst/>
            <a:ahLst/>
            <a:cxnLst/>
            <a:rect l="l" t="t" r="r" b="b"/>
            <a:pathLst>
              <a:path w="5306059" h="6426835">
                <a:moveTo>
                  <a:pt x="1730" y="1774875"/>
                </a:moveTo>
                <a:lnTo>
                  <a:pt x="3675" y="1724799"/>
                </a:lnTo>
                <a:lnTo>
                  <a:pt x="6353" y="1674752"/>
                </a:lnTo>
                <a:lnTo>
                  <a:pt x="9773" y="1624738"/>
                </a:lnTo>
                <a:lnTo>
                  <a:pt x="13945" y="1574766"/>
                </a:lnTo>
                <a:lnTo>
                  <a:pt x="18877" y="1524841"/>
                </a:lnTo>
                <a:lnTo>
                  <a:pt x="24580" y="1474970"/>
                </a:lnTo>
                <a:lnTo>
                  <a:pt x="31063" y="1425161"/>
                </a:lnTo>
                <a:lnTo>
                  <a:pt x="38336" y="1375420"/>
                </a:lnTo>
                <a:lnTo>
                  <a:pt x="46407" y="1325754"/>
                </a:lnTo>
                <a:lnTo>
                  <a:pt x="55287" y="1276169"/>
                </a:lnTo>
                <a:lnTo>
                  <a:pt x="64984" y="1226672"/>
                </a:lnTo>
                <a:lnTo>
                  <a:pt x="75509" y="1177271"/>
                </a:lnTo>
                <a:lnTo>
                  <a:pt x="86829" y="1128992"/>
                </a:lnTo>
                <a:lnTo>
                  <a:pt x="99020" y="1080983"/>
                </a:lnTo>
                <a:lnTo>
                  <a:pt x="112086" y="1033268"/>
                </a:lnTo>
                <a:lnTo>
                  <a:pt x="126027" y="985873"/>
                </a:lnTo>
                <a:lnTo>
                  <a:pt x="140871" y="938744"/>
                </a:lnTo>
                <a:lnTo>
                  <a:pt x="156541" y="892140"/>
                </a:lnTo>
                <a:lnTo>
                  <a:pt x="173118" y="845852"/>
                </a:lnTo>
                <a:lnTo>
                  <a:pt x="190577" y="799984"/>
                </a:lnTo>
                <a:lnTo>
                  <a:pt x="208920" y="754559"/>
                </a:lnTo>
                <a:lnTo>
                  <a:pt x="228147" y="709604"/>
                </a:lnTo>
                <a:lnTo>
                  <a:pt x="248262" y="665142"/>
                </a:lnTo>
                <a:lnTo>
                  <a:pt x="269265" y="621200"/>
                </a:lnTo>
                <a:lnTo>
                  <a:pt x="291158" y="577802"/>
                </a:lnTo>
                <a:lnTo>
                  <a:pt x="313943" y="534973"/>
                </a:lnTo>
                <a:lnTo>
                  <a:pt x="337621" y="492737"/>
                </a:lnTo>
                <a:lnTo>
                  <a:pt x="362195" y="451121"/>
                </a:lnTo>
                <a:lnTo>
                  <a:pt x="387664" y="410148"/>
                </a:lnTo>
                <a:lnTo>
                  <a:pt x="414033" y="369844"/>
                </a:lnTo>
                <a:lnTo>
                  <a:pt x="441301" y="330234"/>
                </a:lnTo>
                <a:lnTo>
                  <a:pt x="469470" y="291343"/>
                </a:lnTo>
                <a:lnTo>
                  <a:pt x="498543" y="253195"/>
                </a:lnTo>
                <a:lnTo>
                  <a:pt x="528521" y="215816"/>
                </a:lnTo>
                <a:lnTo>
                  <a:pt x="559405" y="179231"/>
                </a:lnTo>
                <a:lnTo>
                  <a:pt x="591197" y="143464"/>
                </a:lnTo>
                <a:lnTo>
                  <a:pt x="623899" y="108541"/>
                </a:lnTo>
                <a:lnTo>
                  <a:pt x="657512" y="74486"/>
                </a:lnTo>
                <a:lnTo>
                  <a:pt x="692038" y="41325"/>
                </a:lnTo>
                <a:lnTo>
                  <a:pt x="727479" y="9082"/>
                </a:lnTo>
                <a:lnTo>
                  <a:pt x="3598970" y="0"/>
                </a:lnTo>
                <a:lnTo>
                  <a:pt x="3623100" y="12049"/>
                </a:lnTo>
                <a:lnTo>
                  <a:pt x="3668467" y="35085"/>
                </a:lnTo>
                <a:lnTo>
                  <a:pt x="3713678" y="58403"/>
                </a:lnTo>
                <a:lnTo>
                  <a:pt x="3758740" y="81985"/>
                </a:lnTo>
                <a:lnTo>
                  <a:pt x="3803665" y="105813"/>
                </a:lnTo>
                <a:lnTo>
                  <a:pt x="3848461" y="129870"/>
                </a:lnTo>
                <a:lnTo>
                  <a:pt x="3893138" y="154138"/>
                </a:lnTo>
                <a:lnTo>
                  <a:pt x="3937706" y="178600"/>
                </a:lnTo>
                <a:lnTo>
                  <a:pt x="3982174" y="203239"/>
                </a:lnTo>
                <a:lnTo>
                  <a:pt x="4026551" y="228036"/>
                </a:lnTo>
                <a:lnTo>
                  <a:pt x="4070848" y="252974"/>
                </a:lnTo>
                <a:lnTo>
                  <a:pt x="4115073" y="278036"/>
                </a:lnTo>
                <a:lnTo>
                  <a:pt x="4203348" y="328462"/>
                </a:lnTo>
                <a:lnTo>
                  <a:pt x="4555505" y="531606"/>
                </a:lnTo>
                <a:lnTo>
                  <a:pt x="4643690" y="582051"/>
                </a:lnTo>
                <a:lnTo>
                  <a:pt x="4687857" y="607126"/>
                </a:lnTo>
                <a:lnTo>
                  <a:pt x="4732086" y="632080"/>
                </a:lnTo>
                <a:lnTo>
                  <a:pt x="4776387" y="656894"/>
                </a:lnTo>
                <a:lnTo>
                  <a:pt x="4820770" y="681552"/>
                </a:lnTo>
                <a:lnTo>
                  <a:pt x="4865243" y="706035"/>
                </a:lnTo>
                <a:lnTo>
                  <a:pt x="4909816" y="730326"/>
                </a:lnTo>
                <a:lnTo>
                  <a:pt x="4954500" y="754408"/>
                </a:lnTo>
                <a:lnTo>
                  <a:pt x="4999303" y="778263"/>
                </a:lnTo>
                <a:lnTo>
                  <a:pt x="5044235" y="801874"/>
                </a:lnTo>
                <a:lnTo>
                  <a:pt x="5089306" y="825223"/>
                </a:lnTo>
                <a:lnTo>
                  <a:pt x="5134525" y="848292"/>
                </a:lnTo>
                <a:lnTo>
                  <a:pt x="5179901" y="871065"/>
                </a:lnTo>
                <a:lnTo>
                  <a:pt x="5225445" y="893523"/>
                </a:lnTo>
                <a:lnTo>
                  <a:pt x="5271165" y="915648"/>
                </a:lnTo>
                <a:lnTo>
                  <a:pt x="5305976" y="932161"/>
                </a:lnTo>
                <a:lnTo>
                  <a:pt x="5305976" y="5605932"/>
                </a:lnTo>
                <a:lnTo>
                  <a:pt x="5234609" y="5656525"/>
                </a:lnTo>
                <a:lnTo>
                  <a:pt x="5193261" y="5685210"/>
                </a:lnTo>
                <a:lnTo>
                  <a:pt x="5151686" y="5713594"/>
                </a:lnTo>
                <a:lnTo>
                  <a:pt x="5109884" y="5741662"/>
                </a:lnTo>
                <a:lnTo>
                  <a:pt x="5067854" y="5769398"/>
                </a:lnTo>
                <a:lnTo>
                  <a:pt x="5025596" y="5796788"/>
                </a:lnTo>
                <a:lnTo>
                  <a:pt x="4983108" y="5823815"/>
                </a:lnTo>
                <a:lnTo>
                  <a:pt x="4940390" y="5850465"/>
                </a:lnTo>
                <a:lnTo>
                  <a:pt x="4897440" y="5876722"/>
                </a:lnTo>
                <a:lnTo>
                  <a:pt x="4854259" y="5902570"/>
                </a:lnTo>
                <a:lnTo>
                  <a:pt x="4810846" y="5927995"/>
                </a:lnTo>
                <a:lnTo>
                  <a:pt x="4767199" y="5952981"/>
                </a:lnTo>
                <a:lnTo>
                  <a:pt x="4723319" y="5977513"/>
                </a:lnTo>
                <a:lnTo>
                  <a:pt x="4679203" y="6001575"/>
                </a:lnTo>
                <a:lnTo>
                  <a:pt x="4634852" y="6025151"/>
                </a:lnTo>
                <a:lnTo>
                  <a:pt x="4590265" y="6048228"/>
                </a:lnTo>
                <a:lnTo>
                  <a:pt x="4545440" y="6070788"/>
                </a:lnTo>
                <a:lnTo>
                  <a:pt x="4500378" y="6092818"/>
                </a:lnTo>
                <a:lnTo>
                  <a:pt x="4455076" y="6114301"/>
                </a:lnTo>
                <a:lnTo>
                  <a:pt x="4409536" y="6135222"/>
                </a:lnTo>
                <a:lnTo>
                  <a:pt x="4363755" y="6155566"/>
                </a:lnTo>
                <a:lnTo>
                  <a:pt x="4317733" y="6175317"/>
                </a:lnTo>
                <a:lnTo>
                  <a:pt x="4271470" y="6194460"/>
                </a:lnTo>
                <a:lnTo>
                  <a:pt x="4224964" y="6212980"/>
                </a:lnTo>
                <a:lnTo>
                  <a:pt x="4178215" y="6230862"/>
                </a:lnTo>
                <a:lnTo>
                  <a:pt x="4131222" y="6248089"/>
                </a:lnTo>
                <a:lnTo>
                  <a:pt x="4083984" y="6264648"/>
                </a:lnTo>
                <a:lnTo>
                  <a:pt x="4036500" y="6280521"/>
                </a:lnTo>
                <a:lnTo>
                  <a:pt x="3988770" y="6295694"/>
                </a:lnTo>
                <a:lnTo>
                  <a:pt x="3940793" y="6310152"/>
                </a:lnTo>
                <a:lnTo>
                  <a:pt x="3892569" y="6323879"/>
                </a:lnTo>
                <a:lnTo>
                  <a:pt x="3844095" y="6336860"/>
                </a:lnTo>
                <a:lnTo>
                  <a:pt x="3795372" y="6349080"/>
                </a:lnTo>
                <a:lnTo>
                  <a:pt x="3746399" y="6360523"/>
                </a:lnTo>
                <a:lnTo>
                  <a:pt x="3697175" y="6371173"/>
                </a:lnTo>
                <a:lnTo>
                  <a:pt x="3647699" y="6381016"/>
                </a:lnTo>
                <a:lnTo>
                  <a:pt x="3597971" y="6390036"/>
                </a:lnTo>
                <a:lnTo>
                  <a:pt x="3547990" y="6398218"/>
                </a:lnTo>
                <a:lnTo>
                  <a:pt x="3500404" y="6404426"/>
                </a:lnTo>
                <a:lnTo>
                  <a:pt x="3452592" y="6409973"/>
                </a:lnTo>
                <a:lnTo>
                  <a:pt x="3404565" y="6414810"/>
                </a:lnTo>
                <a:lnTo>
                  <a:pt x="3356331" y="6418884"/>
                </a:lnTo>
                <a:lnTo>
                  <a:pt x="3307902" y="6422144"/>
                </a:lnTo>
                <a:lnTo>
                  <a:pt x="3259288" y="6424540"/>
                </a:lnTo>
                <a:lnTo>
                  <a:pt x="3210500" y="6426020"/>
                </a:lnTo>
                <a:lnTo>
                  <a:pt x="3161547" y="6426533"/>
                </a:lnTo>
                <a:lnTo>
                  <a:pt x="3112440" y="6426027"/>
                </a:lnTo>
                <a:lnTo>
                  <a:pt x="3063190" y="6424453"/>
                </a:lnTo>
                <a:lnTo>
                  <a:pt x="3013668" y="6421814"/>
                </a:lnTo>
                <a:lnTo>
                  <a:pt x="2964187" y="6418162"/>
                </a:lnTo>
                <a:lnTo>
                  <a:pt x="2914776" y="6413491"/>
                </a:lnTo>
                <a:lnTo>
                  <a:pt x="2865462" y="6407795"/>
                </a:lnTo>
                <a:lnTo>
                  <a:pt x="2816274" y="6401069"/>
                </a:lnTo>
                <a:lnTo>
                  <a:pt x="2767240" y="6393308"/>
                </a:lnTo>
                <a:lnTo>
                  <a:pt x="2718387" y="6384506"/>
                </a:lnTo>
                <a:lnTo>
                  <a:pt x="2669745" y="6374657"/>
                </a:lnTo>
                <a:lnTo>
                  <a:pt x="2621341" y="6363757"/>
                </a:lnTo>
                <a:lnTo>
                  <a:pt x="2573202" y="6351799"/>
                </a:lnTo>
                <a:lnTo>
                  <a:pt x="2525358" y="6338779"/>
                </a:lnTo>
                <a:lnTo>
                  <a:pt x="2477837" y="6324690"/>
                </a:lnTo>
                <a:lnTo>
                  <a:pt x="2430666" y="6309527"/>
                </a:lnTo>
                <a:lnTo>
                  <a:pt x="2383873" y="6293286"/>
                </a:lnTo>
                <a:lnTo>
                  <a:pt x="2337487" y="6275959"/>
                </a:lnTo>
                <a:lnTo>
                  <a:pt x="2291536" y="6257542"/>
                </a:lnTo>
                <a:lnTo>
                  <a:pt x="2246048" y="6238030"/>
                </a:lnTo>
                <a:lnTo>
                  <a:pt x="2201051" y="6217417"/>
                </a:lnTo>
                <a:lnTo>
                  <a:pt x="2156573" y="6195697"/>
                </a:lnTo>
                <a:lnTo>
                  <a:pt x="2112642" y="6172865"/>
                </a:lnTo>
                <a:lnTo>
                  <a:pt x="2067216" y="6147672"/>
                </a:lnTo>
                <a:lnTo>
                  <a:pt x="2022861" y="6121205"/>
                </a:lnTo>
                <a:lnTo>
                  <a:pt x="1979552" y="6093507"/>
                </a:lnTo>
                <a:lnTo>
                  <a:pt x="1937262" y="6064617"/>
                </a:lnTo>
                <a:lnTo>
                  <a:pt x="1895965" y="6034577"/>
                </a:lnTo>
                <a:lnTo>
                  <a:pt x="1855634" y="6003428"/>
                </a:lnTo>
                <a:lnTo>
                  <a:pt x="1816245" y="5971210"/>
                </a:lnTo>
                <a:lnTo>
                  <a:pt x="1777770" y="5937964"/>
                </a:lnTo>
                <a:lnTo>
                  <a:pt x="1740184" y="5903732"/>
                </a:lnTo>
                <a:lnTo>
                  <a:pt x="1703461" y="5868555"/>
                </a:lnTo>
                <a:lnTo>
                  <a:pt x="1667574" y="5832473"/>
                </a:lnTo>
                <a:lnTo>
                  <a:pt x="1632497" y="5795527"/>
                </a:lnTo>
                <a:lnTo>
                  <a:pt x="1598205" y="5757758"/>
                </a:lnTo>
                <a:lnTo>
                  <a:pt x="1564671" y="5719207"/>
                </a:lnTo>
                <a:lnTo>
                  <a:pt x="1531868" y="5679916"/>
                </a:lnTo>
                <a:lnTo>
                  <a:pt x="1499772" y="5639924"/>
                </a:lnTo>
                <a:lnTo>
                  <a:pt x="1468356" y="5599274"/>
                </a:lnTo>
                <a:lnTo>
                  <a:pt x="1437593" y="5558005"/>
                </a:lnTo>
                <a:lnTo>
                  <a:pt x="1407457" y="5516160"/>
                </a:lnTo>
                <a:lnTo>
                  <a:pt x="1377924" y="5473778"/>
                </a:lnTo>
                <a:lnTo>
                  <a:pt x="1349983" y="5432757"/>
                </a:lnTo>
                <a:lnTo>
                  <a:pt x="1322348" y="5391499"/>
                </a:lnTo>
                <a:lnTo>
                  <a:pt x="1295007" y="5350015"/>
                </a:lnTo>
                <a:lnTo>
                  <a:pt x="1267947" y="5308317"/>
                </a:lnTo>
                <a:lnTo>
                  <a:pt x="1214628" y="5224326"/>
                </a:lnTo>
                <a:lnTo>
                  <a:pt x="1162296" y="5139619"/>
                </a:lnTo>
                <a:lnTo>
                  <a:pt x="1110858" y="5054287"/>
                </a:lnTo>
                <a:lnTo>
                  <a:pt x="1035173" y="4925323"/>
                </a:lnTo>
                <a:lnTo>
                  <a:pt x="912176" y="4708577"/>
                </a:lnTo>
                <a:lnTo>
                  <a:pt x="791844" y="4490829"/>
                </a:lnTo>
                <a:lnTo>
                  <a:pt x="720442" y="4358046"/>
                </a:lnTo>
                <a:lnTo>
                  <a:pt x="650820" y="4224353"/>
                </a:lnTo>
                <a:lnTo>
                  <a:pt x="605535" y="4134676"/>
                </a:lnTo>
                <a:lnTo>
                  <a:pt x="561255" y="4044532"/>
                </a:lnTo>
                <a:lnTo>
                  <a:pt x="518066" y="3953895"/>
                </a:lnTo>
                <a:lnTo>
                  <a:pt x="476052" y="3862739"/>
                </a:lnTo>
                <a:lnTo>
                  <a:pt x="435299" y="3771040"/>
                </a:lnTo>
                <a:lnTo>
                  <a:pt x="395893" y="3678772"/>
                </a:lnTo>
                <a:lnTo>
                  <a:pt x="357919" y="3585910"/>
                </a:lnTo>
                <a:lnTo>
                  <a:pt x="321464" y="3492428"/>
                </a:lnTo>
                <a:lnTo>
                  <a:pt x="286507" y="3398465"/>
                </a:lnTo>
                <a:lnTo>
                  <a:pt x="269592" y="3351279"/>
                </a:lnTo>
                <a:lnTo>
                  <a:pt x="253097" y="3303898"/>
                </a:lnTo>
                <a:lnTo>
                  <a:pt x="237031" y="3256328"/>
                </a:lnTo>
                <a:lnTo>
                  <a:pt x="221405" y="3208575"/>
                </a:lnTo>
                <a:lnTo>
                  <a:pt x="206226" y="3160647"/>
                </a:lnTo>
                <a:lnTo>
                  <a:pt x="191506" y="3112551"/>
                </a:lnTo>
                <a:lnTo>
                  <a:pt x="177253" y="3064292"/>
                </a:lnTo>
                <a:lnTo>
                  <a:pt x="163476" y="3015878"/>
                </a:lnTo>
                <a:lnTo>
                  <a:pt x="150186" y="2967316"/>
                </a:lnTo>
                <a:lnTo>
                  <a:pt x="137392" y="2918612"/>
                </a:lnTo>
                <a:lnTo>
                  <a:pt x="125102" y="2869773"/>
                </a:lnTo>
                <a:lnTo>
                  <a:pt x="113328" y="2820806"/>
                </a:lnTo>
                <a:lnTo>
                  <a:pt x="102077" y="2771717"/>
                </a:lnTo>
                <a:lnTo>
                  <a:pt x="91361" y="2722514"/>
                </a:lnTo>
                <a:lnTo>
                  <a:pt x="81167" y="2673101"/>
                </a:lnTo>
                <a:lnTo>
                  <a:pt x="71566" y="2623792"/>
                </a:lnTo>
                <a:lnTo>
                  <a:pt x="62507" y="2574285"/>
                </a:lnTo>
                <a:lnTo>
                  <a:pt x="54019" y="2524691"/>
                </a:lnTo>
                <a:lnTo>
                  <a:pt x="46112" y="2475017"/>
                </a:lnTo>
                <a:lnTo>
                  <a:pt x="38796" y="2425268"/>
                </a:lnTo>
                <a:lnTo>
                  <a:pt x="32080" y="2375452"/>
                </a:lnTo>
                <a:lnTo>
                  <a:pt x="25973" y="2325575"/>
                </a:lnTo>
                <a:lnTo>
                  <a:pt x="20485" y="2275645"/>
                </a:lnTo>
                <a:lnTo>
                  <a:pt x="15626" y="2225668"/>
                </a:lnTo>
                <a:lnTo>
                  <a:pt x="11404" y="2175651"/>
                </a:lnTo>
                <a:lnTo>
                  <a:pt x="7830" y="2125600"/>
                </a:lnTo>
                <a:lnTo>
                  <a:pt x="4912" y="2075522"/>
                </a:lnTo>
                <a:lnTo>
                  <a:pt x="2661" y="2025424"/>
                </a:lnTo>
                <a:lnTo>
                  <a:pt x="1085" y="1975314"/>
                </a:lnTo>
                <a:lnTo>
                  <a:pt x="195" y="1925197"/>
                </a:lnTo>
                <a:lnTo>
                  <a:pt x="0" y="1875080"/>
                </a:lnTo>
                <a:lnTo>
                  <a:pt x="508" y="1824970"/>
                </a:lnTo>
                <a:lnTo>
                  <a:pt x="1730" y="1774875"/>
                </a:lnTo>
                <a:close/>
              </a:path>
            </a:pathLst>
          </a:custGeom>
          <a:solidFill>
            <a:srgbClr val="FEFEFE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8567" y="6488569"/>
            <a:ext cx="142875" cy="2715260"/>
          </a:xfrm>
          <a:custGeom>
            <a:avLst/>
            <a:gdLst/>
            <a:ahLst/>
            <a:cxnLst/>
            <a:rect l="l" t="t" r="r" b="b"/>
            <a:pathLst>
              <a:path w="142875" h="2715259">
                <a:moveTo>
                  <a:pt x="142874" y="0"/>
                </a:moveTo>
                <a:lnTo>
                  <a:pt x="142874" y="2714651"/>
                </a:lnTo>
                <a:lnTo>
                  <a:pt x="0" y="2714651"/>
                </a:lnTo>
                <a:lnTo>
                  <a:pt x="0" y="0"/>
                </a:lnTo>
                <a:lnTo>
                  <a:pt x="142874" y="0"/>
                </a:lnTo>
                <a:close/>
              </a:path>
            </a:pathLst>
          </a:custGeom>
          <a:solidFill>
            <a:srgbClr val="3C5375">
              <a:alpha val="627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22221" y="6488569"/>
            <a:ext cx="142875" cy="2715260"/>
          </a:xfrm>
          <a:custGeom>
            <a:avLst/>
            <a:gdLst/>
            <a:ahLst/>
            <a:cxnLst/>
            <a:rect l="l" t="t" r="r" b="b"/>
            <a:pathLst>
              <a:path w="142875" h="2715259">
                <a:moveTo>
                  <a:pt x="142874" y="0"/>
                </a:moveTo>
                <a:lnTo>
                  <a:pt x="142874" y="2714651"/>
                </a:lnTo>
                <a:lnTo>
                  <a:pt x="0" y="2714651"/>
                </a:lnTo>
                <a:lnTo>
                  <a:pt x="0" y="0"/>
                </a:lnTo>
                <a:lnTo>
                  <a:pt x="142874" y="0"/>
                </a:lnTo>
                <a:close/>
              </a:path>
            </a:pathLst>
          </a:custGeom>
          <a:solidFill>
            <a:srgbClr val="3C5375">
              <a:alpha val="627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686" y="3692929"/>
            <a:ext cx="2828924" cy="29051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3587" y="3576754"/>
            <a:ext cx="3057524" cy="31432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9165" y="3383280"/>
            <a:ext cx="3076574" cy="31622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Виды</a:t>
            </a:r>
            <a:r>
              <a:rPr spc="-484" dirty="0"/>
              <a:t> </a:t>
            </a:r>
            <a:r>
              <a:rPr spc="-15" dirty="0"/>
              <a:t>кибербуллинга</a:t>
            </a:r>
          </a:p>
        </p:txBody>
      </p:sp>
      <p:sp>
        <p:nvSpPr>
          <p:cNvPr id="6" name="object 6"/>
          <p:cNvSpPr/>
          <p:nvPr/>
        </p:nvSpPr>
        <p:spPr>
          <a:xfrm>
            <a:off x="2877294" y="4105561"/>
            <a:ext cx="493395" cy="1258570"/>
          </a:xfrm>
          <a:custGeom>
            <a:avLst/>
            <a:gdLst/>
            <a:ahLst/>
            <a:cxnLst/>
            <a:rect l="l" t="t" r="r" b="b"/>
            <a:pathLst>
              <a:path w="493395" h="1258570">
                <a:moveTo>
                  <a:pt x="352945" y="1258369"/>
                </a:moveTo>
                <a:lnTo>
                  <a:pt x="312054" y="1248991"/>
                </a:lnTo>
                <a:lnTo>
                  <a:pt x="272050" y="1224520"/>
                </a:lnTo>
                <a:lnTo>
                  <a:pt x="235186" y="1183914"/>
                </a:lnTo>
                <a:lnTo>
                  <a:pt x="203715" y="1126129"/>
                </a:lnTo>
                <a:lnTo>
                  <a:pt x="179888" y="1050125"/>
                </a:lnTo>
                <a:lnTo>
                  <a:pt x="171546" y="1004965"/>
                </a:lnTo>
                <a:lnTo>
                  <a:pt x="165960" y="954859"/>
                </a:lnTo>
                <a:lnTo>
                  <a:pt x="223440" y="936952"/>
                </a:lnTo>
                <a:lnTo>
                  <a:pt x="323919" y="906673"/>
                </a:lnTo>
                <a:lnTo>
                  <a:pt x="370777" y="891946"/>
                </a:lnTo>
                <a:lnTo>
                  <a:pt x="417953" y="875924"/>
                </a:lnTo>
                <a:lnTo>
                  <a:pt x="441643" y="915062"/>
                </a:lnTo>
                <a:lnTo>
                  <a:pt x="460486" y="952770"/>
                </a:lnTo>
                <a:lnTo>
                  <a:pt x="474763" y="988920"/>
                </a:lnTo>
                <a:lnTo>
                  <a:pt x="490747" y="1056021"/>
                </a:lnTo>
                <a:lnTo>
                  <a:pt x="493016" y="1086712"/>
                </a:lnTo>
                <a:lnTo>
                  <a:pt x="491846" y="1115322"/>
                </a:lnTo>
                <a:lnTo>
                  <a:pt x="480316" y="1165782"/>
                </a:lnTo>
                <a:lnTo>
                  <a:pt x="458407" y="1206359"/>
                </a:lnTo>
                <a:lnTo>
                  <a:pt x="428374" y="1236010"/>
                </a:lnTo>
                <a:lnTo>
                  <a:pt x="392469" y="1253694"/>
                </a:lnTo>
                <a:lnTo>
                  <a:pt x="373018" y="1257723"/>
                </a:lnTo>
                <a:lnTo>
                  <a:pt x="352945" y="1258369"/>
                </a:lnTo>
                <a:close/>
              </a:path>
              <a:path w="493395" h="1258570">
                <a:moveTo>
                  <a:pt x="145547" y="846653"/>
                </a:moveTo>
                <a:lnTo>
                  <a:pt x="100881" y="786222"/>
                </a:lnTo>
                <a:lnTo>
                  <a:pt x="80403" y="739987"/>
                </a:lnTo>
                <a:lnTo>
                  <a:pt x="61567" y="686584"/>
                </a:lnTo>
                <a:lnTo>
                  <a:pt x="44676" y="628646"/>
                </a:lnTo>
                <a:lnTo>
                  <a:pt x="30032" y="568809"/>
                </a:lnTo>
                <a:lnTo>
                  <a:pt x="17940" y="509705"/>
                </a:lnTo>
                <a:lnTo>
                  <a:pt x="8701" y="453969"/>
                </a:lnTo>
                <a:lnTo>
                  <a:pt x="2620" y="404235"/>
                </a:lnTo>
                <a:lnTo>
                  <a:pt x="0" y="363136"/>
                </a:lnTo>
                <a:lnTo>
                  <a:pt x="1142" y="333306"/>
                </a:lnTo>
                <a:lnTo>
                  <a:pt x="3150" y="290475"/>
                </a:lnTo>
                <a:lnTo>
                  <a:pt x="6909" y="246197"/>
                </a:lnTo>
                <a:lnTo>
                  <a:pt x="13148" y="201807"/>
                </a:lnTo>
                <a:lnTo>
                  <a:pt x="22592" y="158638"/>
                </a:lnTo>
                <a:lnTo>
                  <a:pt x="35969" y="118026"/>
                </a:lnTo>
                <a:lnTo>
                  <a:pt x="54004" y="81303"/>
                </a:lnTo>
                <a:lnTo>
                  <a:pt x="77426" y="49805"/>
                </a:lnTo>
                <a:lnTo>
                  <a:pt x="106960" y="24866"/>
                </a:lnTo>
                <a:lnTo>
                  <a:pt x="143333" y="7819"/>
                </a:lnTo>
                <a:lnTo>
                  <a:pt x="187272" y="0"/>
                </a:lnTo>
                <a:lnTo>
                  <a:pt x="239504" y="2741"/>
                </a:lnTo>
                <a:lnTo>
                  <a:pt x="300510" y="33598"/>
                </a:lnTo>
                <a:lnTo>
                  <a:pt x="353195" y="90513"/>
                </a:lnTo>
                <a:lnTo>
                  <a:pt x="376155" y="128311"/>
                </a:lnTo>
                <a:lnTo>
                  <a:pt x="396720" y="172107"/>
                </a:lnTo>
                <a:lnTo>
                  <a:pt x="414786" y="221727"/>
                </a:lnTo>
                <a:lnTo>
                  <a:pt x="430248" y="277000"/>
                </a:lnTo>
                <a:lnTo>
                  <a:pt x="443002" y="337753"/>
                </a:lnTo>
                <a:lnTo>
                  <a:pt x="451315" y="395961"/>
                </a:lnTo>
                <a:lnTo>
                  <a:pt x="453623" y="446639"/>
                </a:lnTo>
                <a:lnTo>
                  <a:pt x="449719" y="492201"/>
                </a:lnTo>
                <a:lnTo>
                  <a:pt x="439397" y="535060"/>
                </a:lnTo>
                <a:lnTo>
                  <a:pt x="422449" y="577630"/>
                </a:lnTo>
                <a:lnTo>
                  <a:pt x="405751" y="628226"/>
                </a:lnTo>
                <a:lnTo>
                  <a:pt x="397994" y="679322"/>
                </a:lnTo>
                <a:lnTo>
                  <a:pt x="395575" y="731071"/>
                </a:lnTo>
                <a:lnTo>
                  <a:pt x="394889" y="783627"/>
                </a:lnTo>
                <a:lnTo>
                  <a:pt x="295330" y="807910"/>
                </a:lnTo>
                <a:lnTo>
                  <a:pt x="145547" y="846653"/>
                </a:lnTo>
                <a:close/>
              </a:path>
            </a:pathLst>
          </a:custGeom>
          <a:solidFill>
            <a:srgbClr val="3C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5872" y="4718424"/>
            <a:ext cx="493395" cy="1258570"/>
          </a:xfrm>
          <a:custGeom>
            <a:avLst/>
            <a:gdLst/>
            <a:ahLst/>
            <a:cxnLst/>
            <a:rect l="l" t="t" r="r" b="b"/>
            <a:pathLst>
              <a:path w="493395" h="1258570">
                <a:moveTo>
                  <a:pt x="75063" y="875924"/>
                </a:moveTo>
                <a:close/>
              </a:path>
              <a:path w="493395" h="1258570">
                <a:moveTo>
                  <a:pt x="140071" y="1258369"/>
                </a:moveTo>
                <a:lnTo>
                  <a:pt x="100547" y="1253694"/>
                </a:lnTo>
                <a:lnTo>
                  <a:pt x="64641" y="1236011"/>
                </a:lnTo>
                <a:lnTo>
                  <a:pt x="34570" y="1206299"/>
                </a:lnTo>
                <a:lnTo>
                  <a:pt x="12700" y="1165782"/>
                </a:lnTo>
                <a:lnTo>
                  <a:pt x="1169" y="1115322"/>
                </a:lnTo>
                <a:lnTo>
                  <a:pt x="0" y="1086712"/>
                </a:lnTo>
                <a:lnTo>
                  <a:pt x="2269" y="1056021"/>
                </a:lnTo>
                <a:lnTo>
                  <a:pt x="18253" y="988920"/>
                </a:lnTo>
                <a:lnTo>
                  <a:pt x="32530" y="952770"/>
                </a:lnTo>
                <a:lnTo>
                  <a:pt x="51373" y="915062"/>
                </a:lnTo>
                <a:lnTo>
                  <a:pt x="75063" y="875924"/>
                </a:lnTo>
                <a:lnTo>
                  <a:pt x="122238" y="891946"/>
                </a:lnTo>
                <a:lnTo>
                  <a:pt x="169096" y="906673"/>
                </a:lnTo>
                <a:lnTo>
                  <a:pt x="269576" y="936952"/>
                </a:lnTo>
                <a:lnTo>
                  <a:pt x="327055" y="954859"/>
                </a:lnTo>
                <a:lnTo>
                  <a:pt x="321469" y="1004965"/>
                </a:lnTo>
                <a:lnTo>
                  <a:pt x="313127" y="1050125"/>
                </a:lnTo>
                <a:lnTo>
                  <a:pt x="302311" y="1090470"/>
                </a:lnTo>
                <a:lnTo>
                  <a:pt x="274380" y="1157234"/>
                </a:lnTo>
                <a:lnTo>
                  <a:pt x="239868" y="1206359"/>
                </a:lnTo>
                <a:lnTo>
                  <a:pt x="201215" y="1238708"/>
                </a:lnTo>
                <a:lnTo>
                  <a:pt x="160486" y="1255501"/>
                </a:lnTo>
                <a:lnTo>
                  <a:pt x="140071" y="1258369"/>
                </a:lnTo>
                <a:close/>
              </a:path>
              <a:path w="493395" h="1258570">
                <a:moveTo>
                  <a:pt x="347468" y="846653"/>
                </a:moveTo>
                <a:lnTo>
                  <a:pt x="197686" y="807910"/>
                </a:lnTo>
                <a:lnTo>
                  <a:pt x="98127" y="783627"/>
                </a:lnTo>
                <a:lnTo>
                  <a:pt x="97441" y="731071"/>
                </a:lnTo>
                <a:lnTo>
                  <a:pt x="95021" y="679322"/>
                </a:lnTo>
                <a:lnTo>
                  <a:pt x="87265" y="628226"/>
                </a:lnTo>
                <a:lnTo>
                  <a:pt x="70567" y="577630"/>
                </a:lnTo>
                <a:lnTo>
                  <a:pt x="53619" y="535060"/>
                </a:lnTo>
                <a:lnTo>
                  <a:pt x="43296" y="492201"/>
                </a:lnTo>
                <a:lnTo>
                  <a:pt x="39393" y="446639"/>
                </a:lnTo>
                <a:lnTo>
                  <a:pt x="41701" y="395961"/>
                </a:lnTo>
                <a:lnTo>
                  <a:pt x="50014" y="337753"/>
                </a:lnTo>
                <a:lnTo>
                  <a:pt x="62767" y="277000"/>
                </a:lnTo>
                <a:lnTo>
                  <a:pt x="78230" y="221727"/>
                </a:lnTo>
                <a:lnTo>
                  <a:pt x="96296" y="172107"/>
                </a:lnTo>
                <a:lnTo>
                  <a:pt x="116861" y="128311"/>
                </a:lnTo>
                <a:lnTo>
                  <a:pt x="139821" y="90513"/>
                </a:lnTo>
                <a:lnTo>
                  <a:pt x="165071" y="58885"/>
                </a:lnTo>
                <a:lnTo>
                  <a:pt x="222021" y="14827"/>
                </a:lnTo>
                <a:lnTo>
                  <a:pt x="305743" y="0"/>
                </a:lnTo>
                <a:lnTo>
                  <a:pt x="349683" y="7819"/>
                </a:lnTo>
                <a:lnTo>
                  <a:pt x="386056" y="24866"/>
                </a:lnTo>
                <a:lnTo>
                  <a:pt x="415590" y="49805"/>
                </a:lnTo>
                <a:lnTo>
                  <a:pt x="439011" y="81303"/>
                </a:lnTo>
                <a:lnTo>
                  <a:pt x="457047" y="118026"/>
                </a:lnTo>
                <a:lnTo>
                  <a:pt x="470423" y="158638"/>
                </a:lnTo>
                <a:lnTo>
                  <a:pt x="479868" y="201807"/>
                </a:lnTo>
                <a:lnTo>
                  <a:pt x="486106" y="246197"/>
                </a:lnTo>
                <a:lnTo>
                  <a:pt x="489866" y="290475"/>
                </a:lnTo>
                <a:lnTo>
                  <a:pt x="491873" y="333306"/>
                </a:lnTo>
                <a:lnTo>
                  <a:pt x="493016" y="363136"/>
                </a:lnTo>
                <a:lnTo>
                  <a:pt x="490395" y="404235"/>
                </a:lnTo>
                <a:lnTo>
                  <a:pt x="484314" y="453969"/>
                </a:lnTo>
                <a:lnTo>
                  <a:pt x="475076" y="509705"/>
                </a:lnTo>
                <a:lnTo>
                  <a:pt x="462983" y="568809"/>
                </a:lnTo>
                <a:lnTo>
                  <a:pt x="448340" y="628646"/>
                </a:lnTo>
                <a:lnTo>
                  <a:pt x="431448" y="686584"/>
                </a:lnTo>
                <a:lnTo>
                  <a:pt x="412612" y="739987"/>
                </a:lnTo>
                <a:lnTo>
                  <a:pt x="392135" y="786222"/>
                </a:lnTo>
                <a:lnTo>
                  <a:pt x="370319" y="822655"/>
                </a:lnTo>
                <a:lnTo>
                  <a:pt x="347468" y="846653"/>
                </a:lnTo>
                <a:close/>
              </a:path>
            </a:pathLst>
          </a:custGeom>
          <a:solidFill>
            <a:srgbClr val="3C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9617" y="4128002"/>
            <a:ext cx="2030095" cy="2036445"/>
          </a:xfrm>
          <a:custGeom>
            <a:avLst/>
            <a:gdLst/>
            <a:ahLst/>
            <a:cxnLst/>
            <a:rect l="l" t="t" r="r" b="b"/>
            <a:pathLst>
              <a:path w="2030095" h="2036445">
                <a:moveTo>
                  <a:pt x="1445766" y="2036420"/>
                </a:moveTo>
                <a:lnTo>
                  <a:pt x="583889" y="2036420"/>
                </a:lnTo>
                <a:lnTo>
                  <a:pt x="530956" y="2034025"/>
                </a:lnTo>
                <a:lnTo>
                  <a:pt x="479306" y="2026981"/>
                </a:lnTo>
                <a:lnTo>
                  <a:pt x="429150" y="2015502"/>
                </a:lnTo>
                <a:lnTo>
                  <a:pt x="380701" y="1999800"/>
                </a:lnTo>
                <a:lnTo>
                  <a:pt x="334171" y="1980088"/>
                </a:lnTo>
                <a:lnTo>
                  <a:pt x="289772" y="1956578"/>
                </a:lnTo>
                <a:lnTo>
                  <a:pt x="247715" y="1929484"/>
                </a:lnTo>
                <a:lnTo>
                  <a:pt x="208213" y="1899018"/>
                </a:lnTo>
                <a:lnTo>
                  <a:pt x="171478" y="1865393"/>
                </a:lnTo>
                <a:lnTo>
                  <a:pt x="167490" y="1860918"/>
                </a:lnTo>
                <a:lnTo>
                  <a:pt x="134526" y="1824493"/>
                </a:lnTo>
                <a:lnTo>
                  <a:pt x="104671" y="1785398"/>
                </a:lnTo>
                <a:lnTo>
                  <a:pt x="78132" y="1743837"/>
                </a:lnTo>
                <a:lnTo>
                  <a:pt x="55113" y="1700013"/>
                </a:lnTo>
                <a:lnTo>
                  <a:pt x="35819" y="1654130"/>
                </a:lnTo>
                <a:lnTo>
                  <a:pt x="20456" y="1606390"/>
                </a:lnTo>
                <a:lnTo>
                  <a:pt x="9228" y="1556997"/>
                </a:lnTo>
                <a:lnTo>
                  <a:pt x="2341" y="1506154"/>
                </a:lnTo>
                <a:lnTo>
                  <a:pt x="7" y="1454231"/>
                </a:lnTo>
                <a:lnTo>
                  <a:pt x="0" y="582355"/>
                </a:lnTo>
                <a:lnTo>
                  <a:pt x="2395" y="529517"/>
                </a:lnTo>
                <a:lnTo>
                  <a:pt x="9444" y="477979"/>
                </a:lnTo>
                <a:lnTo>
                  <a:pt x="20936" y="427949"/>
                </a:lnTo>
                <a:lnTo>
                  <a:pt x="36662" y="379633"/>
                </a:lnTo>
                <a:lnTo>
                  <a:pt x="56412" y="333239"/>
                </a:lnTo>
                <a:lnTo>
                  <a:pt x="79978" y="288974"/>
                </a:lnTo>
                <a:lnTo>
                  <a:pt x="107151" y="247045"/>
                </a:lnTo>
                <a:lnTo>
                  <a:pt x="137720" y="207661"/>
                </a:lnTo>
                <a:lnTo>
                  <a:pt x="171478" y="171027"/>
                </a:lnTo>
                <a:lnTo>
                  <a:pt x="208208" y="137358"/>
                </a:lnTo>
                <a:lnTo>
                  <a:pt x="247696" y="106869"/>
                </a:lnTo>
                <a:lnTo>
                  <a:pt x="289735" y="79768"/>
                </a:lnTo>
                <a:lnTo>
                  <a:pt x="334117" y="56264"/>
                </a:lnTo>
                <a:lnTo>
                  <a:pt x="380633" y="36565"/>
                </a:lnTo>
                <a:lnTo>
                  <a:pt x="429076" y="20881"/>
                </a:lnTo>
                <a:lnTo>
                  <a:pt x="479239" y="9419"/>
                </a:lnTo>
                <a:lnTo>
                  <a:pt x="530912" y="2389"/>
                </a:lnTo>
                <a:lnTo>
                  <a:pt x="583889" y="0"/>
                </a:lnTo>
                <a:lnTo>
                  <a:pt x="1445600" y="0"/>
                </a:lnTo>
                <a:lnTo>
                  <a:pt x="1498477" y="2395"/>
                </a:lnTo>
                <a:lnTo>
                  <a:pt x="1550074" y="9438"/>
                </a:lnTo>
                <a:lnTo>
                  <a:pt x="1600178" y="20918"/>
                </a:lnTo>
                <a:lnTo>
                  <a:pt x="1648580" y="36620"/>
                </a:lnTo>
                <a:lnTo>
                  <a:pt x="1695069" y="56332"/>
                </a:lnTo>
                <a:lnTo>
                  <a:pt x="1739434" y="79842"/>
                </a:lnTo>
                <a:lnTo>
                  <a:pt x="1781464" y="106936"/>
                </a:lnTo>
                <a:lnTo>
                  <a:pt x="1820949" y="137402"/>
                </a:lnTo>
                <a:lnTo>
                  <a:pt x="1827628" y="143517"/>
                </a:lnTo>
                <a:lnTo>
                  <a:pt x="640882" y="143517"/>
                </a:lnTo>
                <a:lnTo>
                  <a:pt x="648229" y="155615"/>
                </a:lnTo>
                <a:lnTo>
                  <a:pt x="481035" y="155615"/>
                </a:lnTo>
                <a:lnTo>
                  <a:pt x="434134" y="169738"/>
                </a:lnTo>
                <a:lnTo>
                  <a:pt x="389562" y="188818"/>
                </a:lnTo>
                <a:lnTo>
                  <a:pt x="347653" y="212519"/>
                </a:lnTo>
                <a:lnTo>
                  <a:pt x="308744" y="240508"/>
                </a:lnTo>
                <a:lnTo>
                  <a:pt x="273168" y="272450"/>
                </a:lnTo>
                <a:lnTo>
                  <a:pt x="242434" y="306446"/>
                </a:lnTo>
                <a:lnTo>
                  <a:pt x="215350" y="343448"/>
                </a:lnTo>
                <a:lnTo>
                  <a:pt x="192178" y="383175"/>
                </a:lnTo>
                <a:lnTo>
                  <a:pt x="173189" y="425346"/>
                </a:lnTo>
                <a:lnTo>
                  <a:pt x="158661" y="469681"/>
                </a:lnTo>
                <a:lnTo>
                  <a:pt x="148880" y="515899"/>
                </a:lnTo>
                <a:lnTo>
                  <a:pt x="2025213" y="515899"/>
                </a:lnTo>
                <a:lnTo>
                  <a:pt x="2027087" y="529561"/>
                </a:lnTo>
                <a:lnTo>
                  <a:pt x="2029489" y="582355"/>
                </a:lnTo>
                <a:lnTo>
                  <a:pt x="2029489" y="659417"/>
                </a:lnTo>
                <a:lnTo>
                  <a:pt x="143895" y="659417"/>
                </a:lnTo>
                <a:lnTo>
                  <a:pt x="143895" y="1454231"/>
                </a:lnTo>
                <a:lnTo>
                  <a:pt x="146781" y="1504452"/>
                </a:lnTo>
                <a:lnTo>
                  <a:pt x="155225" y="1553053"/>
                </a:lnTo>
                <a:lnTo>
                  <a:pt x="168903" y="1599712"/>
                </a:lnTo>
                <a:lnTo>
                  <a:pt x="187494" y="1644107"/>
                </a:lnTo>
                <a:lnTo>
                  <a:pt x="210674" y="1685916"/>
                </a:lnTo>
                <a:lnTo>
                  <a:pt x="238121" y="1724817"/>
                </a:lnTo>
                <a:lnTo>
                  <a:pt x="269513" y="1760489"/>
                </a:lnTo>
                <a:lnTo>
                  <a:pt x="309154" y="1796168"/>
                </a:lnTo>
                <a:lnTo>
                  <a:pt x="348517" y="1824351"/>
                </a:lnTo>
                <a:lnTo>
                  <a:pt x="390912" y="1848177"/>
                </a:lnTo>
                <a:lnTo>
                  <a:pt x="435992" y="1867304"/>
                </a:lnTo>
                <a:lnTo>
                  <a:pt x="483412" y="1881390"/>
                </a:lnTo>
                <a:lnTo>
                  <a:pt x="532827" y="1890092"/>
                </a:lnTo>
                <a:lnTo>
                  <a:pt x="583889" y="1893069"/>
                </a:lnTo>
                <a:lnTo>
                  <a:pt x="1827446" y="1893069"/>
                </a:lnTo>
                <a:lnTo>
                  <a:pt x="1820900" y="1899061"/>
                </a:lnTo>
                <a:lnTo>
                  <a:pt x="1781380" y="1929550"/>
                </a:lnTo>
                <a:lnTo>
                  <a:pt x="1739329" y="1956652"/>
                </a:lnTo>
                <a:lnTo>
                  <a:pt x="1694960" y="1980156"/>
                </a:lnTo>
                <a:lnTo>
                  <a:pt x="1648486" y="1999854"/>
                </a:lnTo>
                <a:lnTo>
                  <a:pt x="1600117" y="2015539"/>
                </a:lnTo>
                <a:lnTo>
                  <a:pt x="1550066" y="2027000"/>
                </a:lnTo>
                <a:lnTo>
                  <a:pt x="1498545" y="2034030"/>
                </a:lnTo>
                <a:lnTo>
                  <a:pt x="1445766" y="2036420"/>
                </a:lnTo>
                <a:close/>
              </a:path>
              <a:path w="2030095" h="2036445">
                <a:moveTo>
                  <a:pt x="1521701" y="515899"/>
                </a:moveTo>
                <a:lnTo>
                  <a:pt x="1354543" y="515899"/>
                </a:lnTo>
                <a:lnTo>
                  <a:pt x="1131057" y="143517"/>
                </a:lnTo>
                <a:lnTo>
                  <a:pt x="1298215" y="143517"/>
                </a:lnTo>
                <a:lnTo>
                  <a:pt x="1520538" y="514076"/>
                </a:lnTo>
                <a:lnTo>
                  <a:pt x="1521701" y="515899"/>
                </a:lnTo>
                <a:close/>
              </a:path>
              <a:path w="2030095" h="2036445">
                <a:moveTo>
                  <a:pt x="2025213" y="515899"/>
                </a:moveTo>
                <a:lnTo>
                  <a:pt x="1880609" y="515899"/>
                </a:lnTo>
                <a:lnTo>
                  <a:pt x="1870879" y="469670"/>
                </a:lnTo>
                <a:lnTo>
                  <a:pt x="1856345" y="425310"/>
                </a:lnTo>
                <a:lnTo>
                  <a:pt x="1837308" y="383113"/>
                </a:lnTo>
                <a:lnTo>
                  <a:pt x="1814078" y="343374"/>
                </a:lnTo>
                <a:lnTo>
                  <a:pt x="1786972" y="306389"/>
                </a:lnTo>
                <a:lnTo>
                  <a:pt x="1756320" y="272450"/>
                </a:lnTo>
                <a:lnTo>
                  <a:pt x="1720343" y="240261"/>
                </a:lnTo>
                <a:lnTo>
                  <a:pt x="1681001" y="212102"/>
                </a:lnTo>
                <a:lnTo>
                  <a:pt x="1638629" y="188308"/>
                </a:lnTo>
                <a:lnTo>
                  <a:pt x="1593566" y="169216"/>
                </a:lnTo>
                <a:lnTo>
                  <a:pt x="1546149" y="155163"/>
                </a:lnTo>
                <a:lnTo>
                  <a:pt x="1496714" y="146484"/>
                </a:lnTo>
                <a:lnTo>
                  <a:pt x="1445600" y="143517"/>
                </a:lnTo>
                <a:lnTo>
                  <a:pt x="1827628" y="143517"/>
                </a:lnTo>
                <a:lnTo>
                  <a:pt x="1857679" y="171027"/>
                </a:lnTo>
                <a:lnTo>
                  <a:pt x="1891491" y="207666"/>
                </a:lnTo>
                <a:lnTo>
                  <a:pt x="1922114" y="247064"/>
                </a:lnTo>
                <a:lnTo>
                  <a:pt x="1949338" y="289010"/>
                </a:lnTo>
                <a:lnTo>
                  <a:pt x="1972951" y="333293"/>
                </a:lnTo>
                <a:lnTo>
                  <a:pt x="1992743" y="379701"/>
                </a:lnTo>
                <a:lnTo>
                  <a:pt x="2008504" y="428022"/>
                </a:lnTo>
                <a:lnTo>
                  <a:pt x="2020022" y="478046"/>
                </a:lnTo>
                <a:lnTo>
                  <a:pt x="2025213" y="515899"/>
                </a:lnTo>
                <a:close/>
              </a:path>
              <a:path w="2030095" h="2036445">
                <a:moveTo>
                  <a:pt x="1521701" y="515899"/>
                </a:moveTo>
                <a:lnTo>
                  <a:pt x="699703" y="515899"/>
                </a:lnTo>
                <a:lnTo>
                  <a:pt x="481035" y="155615"/>
                </a:lnTo>
                <a:lnTo>
                  <a:pt x="648229" y="155615"/>
                </a:lnTo>
                <a:lnTo>
                  <a:pt x="867027" y="515899"/>
                </a:lnTo>
                <a:lnTo>
                  <a:pt x="1521701" y="515899"/>
                </a:lnTo>
                <a:close/>
              </a:path>
              <a:path w="2030095" h="2036445">
                <a:moveTo>
                  <a:pt x="1827446" y="1893069"/>
                </a:moveTo>
                <a:lnTo>
                  <a:pt x="1445600" y="1893069"/>
                </a:lnTo>
                <a:lnTo>
                  <a:pt x="1496769" y="1890092"/>
                </a:lnTo>
                <a:lnTo>
                  <a:pt x="1546145" y="1881426"/>
                </a:lnTo>
                <a:lnTo>
                  <a:pt x="1593553" y="1867382"/>
                </a:lnTo>
                <a:lnTo>
                  <a:pt x="1638598" y="1848308"/>
                </a:lnTo>
                <a:lnTo>
                  <a:pt x="1681012" y="1824493"/>
                </a:lnTo>
                <a:lnTo>
                  <a:pt x="1720239" y="1796429"/>
                </a:lnTo>
                <a:lnTo>
                  <a:pt x="1756154" y="1764301"/>
                </a:lnTo>
                <a:lnTo>
                  <a:pt x="1788699" y="1728148"/>
                </a:lnTo>
                <a:lnTo>
                  <a:pt x="1816889" y="1688953"/>
                </a:lnTo>
                <a:lnTo>
                  <a:pt x="1840716" y="1646722"/>
                </a:lnTo>
                <a:lnTo>
                  <a:pt x="1859840" y="1601795"/>
                </a:lnTo>
                <a:lnTo>
                  <a:pt x="1873921" y="1554512"/>
                </a:lnTo>
                <a:lnTo>
                  <a:pt x="1882619" y="1505210"/>
                </a:lnTo>
                <a:lnTo>
                  <a:pt x="1885594" y="1454231"/>
                </a:lnTo>
                <a:lnTo>
                  <a:pt x="1885594" y="659417"/>
                </a:lnTo>
                <a:lnTo>
                  <a:pt x="2029489" y="659417"/>
                </a:lnTo>
                <a:lnTo>
                  <a:pt x="2029489" y="1454231"/>
                </a:lnTo>
                <a:lnTo>
                  <a:pt x="2027088" y="1506920"/>
                </a:lnTo>
                <a:lnTo>
                  <a:pt x="2020025" y="1558343"/>
                </a:lnTo>
                <a:lnTo>
                  <a:pt x="2008516" y="1608287"/>
                </a:lnTo>
                <a:lnTo>
                  <a:pt x="1992772" y="1656541"/>
                </a:lnTo>
                <a:lnTo>
                  <a:pt x="1973008" y="1702893"/>
                </a:lnTo>
                <a:lnTo>
                  <a:pt x="1949436" y="1747133"/>
                </a:lnTo>
                <a:lnTo>
                  <a:pt x="1922271" y="1789049"/>
                </a:lnTo>
                <a:lnTo>
                  <a:pt x="1891725" y="1828428"/>
                </a:lnTo>
                <a:lnTo>
                  <a:pt x="1858011" y="1865061"/>
                </a:lnTo>
                <a:lnTo>
                  <a:pt x="1857679" y="1865393"/>
                </a:lnTo>
                <a:lnTo>
                  <a:pt x="1827446" y="1893069"/>
                </a:lnTo>
                <a:close/>
              </a:path>
              <a:path w="2030095" h="2036445">
                <a:moveTo>
                  <a:pt x="809369" y="1583495"/>
                </a:moveTo>
                <a:lnTo>
                  <a:pt x="784077" y="1578405"/>
                </a:lnTo>
                <a:lnTo>
                  <a:pt x="763426" y="1564520"/>
                </a:lnTo>
                <a:lnTo>
                  <a:pt x="749505" y="1543924"/>
                </a:lnTo>
                <a:lnTo>
                  <a:pt x="744400" y="1518697"/>
                </a:lnTo>
                <a:lnTo>
                  <a:pt x="744400" y="963687"/>
                </a:lnTo>
                <a:lnTo>
                  <a:pt x="744733" y="963687"/>
                </a:lnTo>
                <a:lnTo>
                  <a:pt x="745452" y="954113"/>
                </a:lnTo>
                <a:lnTo>
                  <a:pt x="775042" y="908977"/>
                </a:lnTo>
                <a:lnTo>
                  <a:pt x="798237" y="900048"/>
                </a:lnTo>
                <a:lnTo>
                  <a:pt x="823052" y="900442"/>
                </a:lnTo>
                <a:lnTo>
                  <a:pt x="1292399" y="1199844"/>
                </a:lnTo>
                <a:lnTo>
                  <a:pt x="1321267" y="1241308"/>
                </a:lnTo>
                <a:lnTo>
                  <a:pt x="1321498" y="1266071"/>
                </a:lnTo>
                <a:lnTo>
                  <a:pt x="1312414" y="1289125"/>
                </a:lnTo>
                <a:lnTo>
                  <a:pt x="1294559" y="1307565"/>
                </a:lnTo>
                <a:lnTo>
                  <a:pt x="850577" y="1568912"/>
                </a:lnTo>
                <a:lnTo>
                  <a:pt x="841662" y="1575036"/>
                </a:lnTo>
                <a:lnTo>
                  <a:pt x="831718" y="1579622"/>
                </a:lnTo>
                <a:lnTo>
                  <a:pt x="820902" y="1582499"/>
                </a:lnTo>
                <a:lnTo>
                  <a:pt x="809369" y="1583495"/>
                </a:lnTo>
                <a:close/>
              </a:path>
            </a:pathLst>
          </a:custGeom>
          <a:solidFill>
            <a:srgbClr val="3C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2979173" y="0"/>
            <a:ext cx="5309235" cy="6080760"/>
            <a:chOff x="12979173" y="0"/>
            <a:chExt cx="5309235" cy="6080760"/>
          </a:xfrm>
        </p:grpSpPr>
        <p:sp>
          <p:nvSpPr>
            <p:cNvPr id="10" name="object 10"/>
            <p:cNvSpPr/>
            <p:nvPr/>
          </p:nvSpPr>
          <p:spPr>
            <a:xfrm>
              <a:off x="13208778" y="0"/>
              <a:ext cx="5079365" cy="6080760"/>
            </a:xfrm>
            <a:custGeom>
              <a:avLst/>
              <a:gdLst/>
              <a:ahLst/>
              <a:cxnLst/>
              <a:rect l="l" t="t" r="r" b="b"/>
              <a:pathLst>
                <a:path w="5079365" h="6080760">
                  <a:moveTo>
                    <a:pt x="1730" y="1428805"/>
                  </a:moveTo>
                  <a:lnTo>
                    <a:pt x="3675" y="1378730"/>
                  </a:lnTo>
                  <a:lnTo>
                    <a:pt x="6353" y="1328682"/>
                  </a:lnTo>
                  <a:lnTo>
                    <a:pt x="9773" y="1278669"/>
                  </a:lnTo>
                  <a:lnTo>
                    <a:pt x="13945" y="1228696"/>
                  </a:lnTo>
                  <a:lnTo>
                    <a:pt x="18877" y="1178771"/>
                  </a:lnTo>
                  <a:lnTo>
                    <a:pt x="24580" y="1128901"/>
                  </a:lnTo>
                  <a:lnTo>
                    <a:pt x="31063" y="1079092"/>
                  </a:lnTo>
                  <a:lnTo>
                    <a:pt x="38336" y="1029351"/>
                  </a:lnTo>
                  <a:lnTo>
                    <a:pt x="46407" y="979684"/>
                  </a:lnTo>
                  <a:lnTo>
                    <a:pt x="55287" y="930099"/>
                  </a:lnTo>
                  <a:lnTo>
                    <a:pt x="64984" y="880603"/>
                  </a:lnTo>
                  <a:lnTo>
                    <a:pt x="75509" y="831201"/>
                  </a:lnTo>
                  <a:lnTo>
                    <a:pt x="86829" y="782923"/>
                  </a:lnTo>
                  <a:lnTo>
                    <a:pt x="99020" y="734914"/>
                  </a:lnTo>
                  <a:lnTo>
                    <a:pt x="112086" y="687199"/>
                  </a:lnTo>
                  <a:lnTo>
                    <a:pt x="126027" y="639804"/>
                  </a:lnTo>
                  <a:lnTo>
                    <a:pt x="140871" y="592675"/>
                  </a:lnTo>
                  <a:lnTo>
                    <a:pt x="156541" y="546070"/>
                  </a:lnTo>
                  <a:lnTo>
                    <a:pt x="173118" y="499783"/>
                  </a:lnTo>
                  <a:lnTo>
                    <a:pt x="190577" y="453914"/>
                  </a:lnTo>
                  <a:lnTo>
                    <a:pt x="208920" y="408490"/>
                  </a:lnTo>
                  <a:lnTo>
                    <a:pt x="228147" y="363534"/>
                  </a:lnTo>
                  <a:lnTo>
                    <a:pt x="248262" y="319073"/>
                  </a:lnTo>
                  <a:lnTo>
                    <a:pt x="269265" y="275131"/>
                  </a:lnTo>
                  <a:lnTo>
                    <a:pt x="291158" y="231733"/>
                  </a:lnTo>
                  <a:lnTo>
                    <a:pt x="313943" y="188903"/>
                  </a:lnTo>
                  <a:lnTo>
                    <a:pt x="337621" y="146668"/>
                  </a:lnTo>
                  <a:lnTo>
                    <a:pt x="362195" y="105051"/>
                  </a:lnTo>
                  <a:lnTo>
                    <a:pt x="387664" y="64079"/>
                  </a:lnTo>
                  <a:lnTo>
                    <a:pt x="414033" y="23775"/>
                  </a:lnTo>
                  <a:lnTo>
                    <a:pt x="4233983" y="0"/>
                  </a:lnTo>
                  <a:lnTo>
                    <a:pt x="4555505" y="185536"/>
                  </a:lnTo>
                  <a:lnTo>
                    <a:pt x="4643690" y="235982"/>
                  </a:lnTo>
                  <a:lnTo>
                    <a:pt x="4687857" y="261057"/>
                  </a:lnTo>
                  <a:lnTo>
                    <a:pt x="4732086" y="286010"/>
                  </a:lnTo>
                  <a:lnTo>
                    <a:pt x="4776387" y="310825"/>
                  </a:lnTo>
                  <a:lnTo>
                    <a:pt x="4820770" y="335482"/>
                  </a:lnTo>
                  <a:lnTo>
                    <a:pt x="4865243" y="359965"/>
                  </a:lnTo>
                  <a:lnTo>
                    <a:pt x="4909816" y="384257"/>
                  </a:lnTo>
                  <a:lnTo>
                    <a:pt x="4954500" y="408339"/>
                  </a:lnTo>
                  <a:lnTo>
                    <a:pt x="4999303" y="432194"/>
                  </a:lnTo>
                  <a:lnTo>
                    <a:pt x="5044235" y="455805"/>
                  </a:lnTo>
                  <a:lnTo>
                    <a:pt x="5079219" y="473928"/>
                  </a:lnTo>
                  <a:lnTo>
                    <a:pt x="5079219" y="5415829"/>
                  </a:lnTo>
                  <a:lnTo>
                    <a:pt x="5025596" y="5450719"/>
                  </a:lnTo>
                  <a:lnTo>
                    <a:pt x="4983108" y="5477746"/>
                  </a:lnTo>
                  <a:lnTo>
                    <a:pt x="4940390" y="5504396"/>
                  </a:lnTo>
                  <a:lnTo>
                    <a:pt x="4897440" y="5530653"/>
                  </a:lnTo>
                  <a:lnTo>
                    <a:pt x="4854259" y="5556501"/>
                  </a:lnTo>
                  <a:lnTo>
                    <a:pt x="4810846" y="5581926"/>
                  </a:lnTo>
                  <a:lnTo>
                    <a:pt x="4767199" y="5606912"/>
                  </a:lnTo>
                  <a:lnTo>
                    <a:pt x="4723319" y="5631443"/>
                  </a:lnTo>
                  <a:lnTo>
                    <a:pt x="4679203" y="5655505"/>
                  </a:lnTo>
                  <a:lnTo>
                    <a:pt x="4634852" y="5679082"/>
                  </a:lnTo>
                  <a:lnTo>
                    <a:pt x="4590265" y="5702158"/>
                  </a:lnTo>
                  <a:lnTo>
                    <a:pt x="4545440" y="5724719"/>
                  </a:lnTo>
                  <a:lnTo>
                    <a:pt x="4500378" y="5746748"/>
                  </a:lnTo>
                  <a:lnTo>
                    <a:pt x="4455076" y="5768231"/>
                  </a:lnTo>
                  <a:lnTo>
                    <a:pt x="4409536" y="5789152"/>
                  </a:lnTo>
                  <a:lnTo>
                    <a:pt x="4363755" y="5809496"/>
                  </a:lnTo>
                  <a:lnTo>
                    <a:pt x="4317733" y="5829248"/>
                  </a:lnTo>
                  <a:lnTo>
                    <a:pt x="4271470" y="5848391"/>
                  </a:lnTo>
                  <a:lnTo>
                    <a:pt x="4224964" y="5866911"/>
                  </a:lnTo>
                  <a:lnTo>
                    <a:pt x="4178215" y="5884793"/>
                  </a:lnTo>
                  <a:lnTo>
                    <a:pt x="4131222" y="5902020"/>
                  </a:lnTo>
                  <a:lnTo>
                    <a:pt x="4083984" y="5918578"/>
                  </a:lnTo>
                  <a:lnTo>
                    <a:pt x="4036500" y="5934452"/>
                  </a:lnTo>
                  <a:lnTo>
                    <a:pt x="3988770" y="5949625"/>
                  </a:lnTo>
                  <a:lnTo>
                    <a:pt x="3940793" y="5964083"/>
                  </a:lnTo>
                  <a:lnTo>
                    <a:pt x="3892569" y="5977810"/>
                  </a:lnTo>
                  <a:lnTo>
                    <a:pt x="3844095" y="5990791"/>
                  </a:lnTo>
                  <a:lnTo>
                    <a:pt x="3795372" y="6003011"/>
                  </a:lnTo>
                  <a:lnTo>
                    <a:pt x="3746399" y="6014453"/>
                  </a:lnTo>
                  <a:lnTo>
                    <a:pt x="3697175" y="6025104"/>
                  </a:lnTo>
                  <a:lnTo>
                    <a:pt x="3647699" y="6034947"/>
                  </a:lnTo>
                  <a:lnTo>
                    <a:pt x="3597971" y="6043967"/>
                  </a:lnTo>
                  <a:lnTo>
                    <a:pt x="3547990" y="6052149"/>
                  </a:lnTo>
                  <a:lnTo>
                    <a:pt x="3500404" y="6058356"/>
                  </a:lnTo>
                  <a:lnTo>
                    <a:pt x="3452592" y="6063904"/>
                  </a:lnTo>
                  <a:lnTo>
                    <a:pt x="3404565" y="6068740"/>
                  </a:lnTo>
                  <a:lnTo>
                    <a:pt x="3356331" y="6072814"/>
                  </a:lnTo>
                  <a:lnTo>
                    <a:pt x="3307902" y="6076075"/>
                  </a:lnTo>
                  <a:lnTo>
                    <a:pt x="3259288" y="6078471"/>
                  </a:lnTo>
                  <a:lnTo>
                    <a:pt x="3210500" y="6079950"/>
                  </a:lnTo>
                  <a:lnTo>
                    <a:pt x="3161547" y="6080463"/>
                  </a:lnTo>
                  <a:lnTo>
                    <a:pt x="3112440" y="6079958"/>
                  </a:lnTo>
                  <a:lnTo>
                    <a:pt x="3063190" y="6078383"/>
                  </a:lnTo>
                  <a:lnTo>
                    <a:pt x="3013668" y="6075745"/>
                  </a:lnTo>
                  <a:lnTo>
                    <a:pt x="2964187" y="6072092"/>
                  </a:lnTo>
                  <a:lnTo>
                    <a:pt x="2914776" y="6067421"/>
                  </a:lnTo>
                  <a:lnTo>
                    <a:pt x="2865462" y="6061726"/>
                  </a:lnTo>
                  <a:lnTo>
                    <a:pt x="2816274" y="6055000"/>
                  </a:lnTo>
                  <a:lnTo>
                    <a:pt x="2767240" y="6047239"/>
                  </a:lnTo>
                  <a:lnTo>
                    <a:pt x="2718387" y="6038437"/>
                  </a:lnTo>
                  <a:lnTo>
                    <a:pt x="2669745" y="6028588"/>
                  </a:lnTo>
                  <a:lnTo>
                    <a:pt x="2621341" y="6017688"/>
                  </a:lnTo>
                  <a:lnTo>
                    <a:pt x="2573202" y="6005730"/>
                  </a:lnTo>
                  <a:lnTo>
                    <a:pt x="2525358" y="5992709"/>
                  </a:lnTo>
                  <a:lnTo>
                    <a:pt x="2477837" y="5978621"/>
                  </a:lnTo>
                  <a:lnTo>
                    <a:pt x="2430666" y="5963458"/>
                  </a:lnTo>
                  <a:lnTo>
                    <a:pt x="2383873" y="5947216"/>
                  </a:lnTo>
                  <a:lnTo>
                    <a:pt x="2337487" y="5929890"/>
                  </a:lnTo>
                  <a:lnTo>
                    <a:pt x="2291536" y="5911473"/>
                  </a:lnTo>
                  <a:lnTo>
                    <a:pt x="2246048" y="5891961"/>
                  </a:lnTo>
                  <a:lnTo>
                    <a:pt x="2201051" y="5871347"/>
                  </a:lnTo>
                  <a:lnTo>
                    <a:pt x="2156573" y="5849627"/>
                  </a:lnTo>
                  <a:lnTo>
                    <a:pt x="2112642" y="5826795"/>
                  </a:lnTo>
                  <a:lnTo>
                    <a:pt x="2067216" y="5801602"/>
                  </a:lnTo>
                  <a:lnTo>
                    <a:pt x="2022861" y="5775136"/>
                  </a:lnTo>
                  <a:lnTo>
                    <a:pt x="1979552" y="5747438"/>
                  </a:lnTo>
                  <a:lnTo>
                    <a:pt x="1937262" y="5718548"/>
                  </a:lnTo>
                  <a:lnTo>
                    <a:pt x="1895965" y="5688508"/>
                  </a:lnTo>
                  <a:lnTo>
                    <a:pt x="1855634" y="5657358"/>
                  </a:lnTo>
                  <a:lnTo>
                    <a:pt x="1816245" y="5625140"/>
                  </a:lnTo>
                  <a:lnTo>
                    <a:pt x="1777770" y="5591895"/>
                  </a:lnTo>
                  <a:lnTo>
                    <a:pt x="1740184" y="5557663"/>
                  </a:lnTo>
                  <a:lnTo>
                    <a:pt x="1703461" y="5522485"/>
                  </a:lnTo>
                  <a:lnTo>
                    <a:pt x="1667574" y="5486403"/>
                  </a:lnTo>
                  <a:lnTo>
                    <a:pt x="1632497" y="5449457"/>
                  </a:lnTo>
                  <a:lnTo>
                    <a:pt x="1598205" y="5411688"/>
                  </a:lnTo>
                  <a:lnTo>
                    <a:pt x="1564671" y="5373138"/>
                  </a:lnTo>
                  <a:lnTo>
                    <a:pt x="1531868" y="5333846"/>
                  </a:lnTo>
                  <a:lnTo>
                    <a:pt x="1499772" y="5293855"/>
                  </a:lnTo>
                  <a:lnTo>
                    <a:pt x="1468356" y="5253204"/>
                  </a:lnTo>
                  <a:lnTo>
                    <a:pt x="1437593" y="5211936"/>
                  </a:lnTo>
                  <a:lnTo>
                    <a:pt x="1407457" y="5170090"/>
                  </a:lnTo>
                  <a:lnTo>
                    <a:pt x="1377924" y="5127709"/>
                  </a:lnTo>
                  <a:lnTo>
                    <a:pt x="1349983" y="5086688"/>
                  </a:lnTo>
                  <a:lnTo>
                    <a:pt x="1322348" y="5045429"/>
                  </a:lnTo>
                  <a:lnTo>
                    <a:pt x="1295007" y="5003945"/>
                  </a:lnTo>
                  <a:lnTo>
                    <a:pt x="1267947" y="4962248"/>
                  </a:lnTo>
                  <a:lnTo>
                    <a:pt x="1214628" y="4878257"/>
                  </a:lnTo>
                  <a:lnTo>
                    <a:pt x="1162296" y="4793549"/>
                  </a:lnTo>
                  <a:lnTo>
                    <a:pt x="1110858" y="4708218"/>
                  </a:lnTo>
                  <a:lnTo>
                    <a:pt x="1035173" y="4579254"/>
                  </a:lnTo>
                  <a:lnTo>
                    <a:pt x="912176" y="4362507"/>
                  </a:lnTo>
                  <a:lnTo>
                    <a:pt x="791844" y="4144759"/>
                  </a:lnTo>
                  <a:lnTo>
                    <a:pt x="720442" y="4011977"/>
                  </a:lnTo>
                  <a:lnTo>
                    <a:pt x="650820" y="3878283"/>
                  </a:lnTo>
                  <a:lnTo>
                    <a:pt x="605535" y="3788607"/>
                  </a:lnTo>
                  <a:lnTo>
                    <a:pt x="561255" y="3698463"/>
                  </a:lnTo>
                  <a:lnTo>
                    <a:pt x="518066" y="3607825"/>
                  </a:lnTo>
                  <a:lnTo>
                    <a:pt x="476052" y="3516670"/>
                  </a:lnTo>
                  <a:lnTo>
                    <a:pt x="435299" y="3424970"/>
                  </a:lnTo>
                  <a:lnTo>
                    <a:pt x="395893" y="3332702"/>
                  </a:lnTo>
                  <a:lnTo>
                    <a:pt x="357919" y="3239840"/>
                  </a:lnTo>
                  <a:lnTo>
                    <a:pt x="321464" y="3146359"/>
                  </a:lnTo>
                  <a:lnTo>
                    <a:pt x="286507" y="3052395"/>
                  </a:lnTo>
                  <a:lnTo>
                    <a:pt x="269592" y="3005210"/>
                  </a:lnTo>
                  <a:lnTo>
                    <a:pt x="253097" y="2957829"/>
                  </a:lnTo>
                  <a:lnTo>
                    <a:pt x="237031" y="2910258"/>
                  </a:lnTo>
                  <a:lnTo>
                    <a:pt x="221405" y="2862506"/>
                  </a:lnTo>
                  <a:lnTo>
                    <a:pt x="206226" y="2814578"/>
                  </a:lnTo>
                  <a:lnTo>
                    <a:pt x="191506" y="2766481"/>
                  </a:lnTo>
                  <a:lnTo>
                    <a:pt x="177253" y="2718223"/>
                  </a:lnTo>
                  <a:lnTo>
                    <a:pt x="163476" y="2669809"/>
                  </a:lnTo>
                  <a:lnTo>
                    <a:pt x="150186" y="2621246"/>
                  </a:lnTo>
                  <a:lnTo>
                    <a:pt x="137392" y="2572542"/>
                  </a:lnTo>
                  <a:lnTo>
                    <a:pt x="125102" y="2523704"/>
                  </a:lnTo>
                  <a:lnTo>
                    <a:pt x="113328" y="2474736"/>
                  </a:lnTo>
                  <a:lnTo>
                    <a:pt x="102077" y="2425648"/>
                  </a:lnTo>
                  <a:lnTo>
                    <a:pt x="91361" y="2376445"/>
                  </a:lnTo>
                  <a:lnTo>
                    <a:pt x="81167" y="2327032"/>
                  </a:lnTo>
                  <a:lnTo>
                    <a:pt x="71566" y="2277722"/>
                  </a:lnTo>
                  <a:lnTo>
                    <a:pt x="62507" y="2228216"/>
                  </a:lnTo>
                  <a:lnTo>
                    <a:pt x="54019" y="2178622"/>
                  </a:lnTo>
                  <a:lnTo>
                    <a:pt x="46112" y="2128947"/>
                  </a:lnTo>
                  <a:lnTo>
                    <a:pt x="38796" y="2079199"/>
                  </a:lnTo>
                  <a:lnTo>
                    <a:pt x="32080" y="2029383"/>
                  </a:lnTo>
                  <a:lnTo>
                    <a:pt x="25973" y="1979506"/>
                  </a:lnTo>
                  <a:lnTo>
                    <a:pt x="20485" y="1929576"/>
                  </a:lnTo>
                  <a:lnTo>
                    <a:pt x="15626" y="1879599"/>
                  </a:lnTo>
                  <a:lnTo>
                    <a:pt x="11404" y="1829581"/>
                  </a:lnTo>
                  <a:lnTo>
                    <a:pt x="7830" y="1779530"/>
                  </a:lnTo>
                  <a:lnTo>
                    <a:pt x="4912" y="1729453"/>
                  </a:lnTo>
                  <a:lnTo>
                    <a:pt x="2661" y="1679355"/>
                  </a:lnTo>
                  <a:lnTo>
                    <a:pt x="1085" y="1629244"/>
                  </a:lnTo>
                  <a:lnTo>
                    <a:pt x="195" y="1579127"/>
                  </a:lnTo>
                  <a:lnTo>
                    <a:pt x="0" y="1529010"/>
                  </a:lnTo>
                  <a:lnTo>
                    <a:pt x="508" y="1478901"/>
                  </a:lnTo>
                  <a:lnTo>
                    <a:pt x="1730" y="1428805"/>
                  </a:lnTo>
                  <a:close/>
                </a:path>
              </a:pathLst>
            </a:custGeom>
            <a:solidFill>
              <a:srgbClr val="FEFEFE">
                <a:alpha val="1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79173" y="3663920"/>
              <a:ext cx="1819275" cy="2349500"/>
            </a:xfrm>
            <a:custGeom>
              <a:avLst/>
              <a:gdLst/>
              <a:ahLst/>
              <a:cxnLst/>
              <a:rect l="l" t="t" r="r" b="b"/>
              <a:pathLst>
                <a:path w="1819275" h="2349500">
                  <a:moveTo>
                    <a:pt x="747339" y="1104899"/>
                  </a:moveTo>
                  <a:lnTo>
                    <a:pt x="587909" y="1104899"/>
                  </a:lnTo>
                  <a:lnTo>
                    <a:pt x="548213" y="1079499"/>
                  </a:lnTo>
                  <a:lnTo>
                    <a:pt x="507376" y="1054099"/>
                  </a:lnTo>
                  <a:lnTo>
                    <a:pt x="468159" y="1015999"/>
                  </a:lnTo>
                  <a:lnTo>
                    <a:pt x="433323" y="977899"/>
                  </a:lnTo>
                  <a:lnTo>
                    <a:pt x="435711" y="977899"/>
                  </a:lnTo>
                  <a:lnTo>
                    <a:pt x="437438" y="965199"/>
                  </a:lnTo>
                  <a:lnTo>
                    <a:pt x="438487" y="952499"/>
                  </a:lnTo>
                  <a:lnTo>
                    <a:pt x="438841" y="939799"/>
                  </a:lnTo>
                  <a:lnTo>
                    <a:pt x="438718" y="914399"/>
                  </a:lnTo>
                  <a:lnTo>
                    <a:pt x="438620" y="863599"/>
                  </a:lnTo>
                  <a:lnTo>
                    <a:pt x="439082" y="800099"/>
                  </a:lnTo>
                  <a:lnTo>
                    <a:pt x="440173" y="749299"/>
                  </a:lnTo>
                  <a:lnTo>
                    <a:pt x="442137" y="698499"/>
                  </a:lnTo>
                  <a:lnTo>
                    <a:pt x="445201" y="634999"/>
                  </a:lnTo>
                  <a:lnTo>
                    <a:pt x="449596" y="584199"/>
                  </a:lnTo>
                  <a:lnTo>
                    <a:pt x="455551" y="520699"/>
                  </a:lnTo>
                  <a:lnTo>
                    <a:pt x="463296" y="457199"/>
                  </a:lnTo>
                  <a:lnTo>
                    <a:pt x="473059" y="406399"/>
                  </a:lnTo>
                  <a:lnTo>
                    <a:pt x="485072" y="342899"/>
                  </a:lnTo>
                  <a:lnTo>
                    <a:pt x="499562" y="304799"/>
                  </a:lnTo>
                  <a:lnTo>
                    <a:pt x="516760" y="253999"/>
                  </a:lnTo>
                  <a:lnTo>
                    <a:pt x="536895" y="215899"/>
                  </a:lnTo>
                  <a:lnTo>
                    <a:pt x="560197" y="190499"/>
                  </a:lnTo>
                  <a:lnTo>
                    <a:pt x="612676" y="126999"/>
                  </a:lnTo>
                  <a:lnTo>
                    <a:pt x="657382" y="88899"/>
                  </a:lnTo>
                  <a:lnTo>
                    <a:pt x="696380" y="50799"/>
                  </a:lnTo>
                  <a:lnTo>
                    <a:pt x="731737" y="25399"/>
                  </a:lnTo>
                  <a:lnTo>
                    <a:pt x="799791" y="0"/>
                  </a:lnTo>
                  <a:lnTo>
                    <a:pt x="954291" y="0"/>
                  </a:lnTo>
                  <a:lnTo>
                    <a:pt x="1001406" y="12699"/>
                  </a:lnTo>
                  <a:lnTo>
                    <a:pt x="1042136" y="25399"/>
                  </a:lnTo>
                  <a:lnTo>
                    <a:pt x="1108723" y="63499"/>
                  </a:lnTo>
                  <a:lnTo>
                    <a:pt x="1127390" y="88899"/>
                  </a:lnTo>
                  <a:lnTo>
                    <a:pt x="819653" y="88899"/>
                  </a:lnTo>
                  <a:lnTo>
                    <a:pt x="789051" y="101599"/>
                  </a:lnTo>
                  <a:lnTo>
                    <a:pt x="688705" y="165099"/>
                  </a:lnTo>
                  <a:lnTo>
                    <a:pt x="655538" y="190499"/>
                  </a:lnTo>
                  <a:lnTo>
                    <a:pt x="624076" y="228599"/>
                  </a:lnTo>
                  <a:lnTo>
                    <a:pt x="595258" y="266699"/>
                  </a:lnTo>
                  <a:lnTo>
                    <a:pt x="570021" y="317499"/>
                  </a:lnTo>
                  <a:lnTo>
                    <a:pt x="549305" y="368299"/>
                  </a:lnTo>
                  <a:lnTo>
                    <a:pt x="534048" y="419099"/>
                  </a:lnTo>
                  <a:lnTo>
                    <a:pt x="525189" y="469899"/>
                  </a:lnTo>
                  <a:lnTo>
                    <a:pt x="523665" y="533399"/>
                  </a:lnTo>
                  <a:lnTo>
                    <a:pt x="526359" y="584199"/>
                  </a:lnTo>
                  <a:lnTo>
                    <a:pt x="530351" y="634999"/>
                  </a:lnTo>
                  <a:lnTo>
                    <a:pt x="535903" y="685799"/>
                  </a:lnTo>
                  <a:lnTo>
                    <a:pt x="543271" y="723899"/>
                  </a:lnTo>
                  <a:lnTo>
                    <a:pt x="552716" y="761999"/>
                  </a:lnTo>
                  <a:lnTo>
                    <a:pt x="564496" y="812799"/>
                  </a:lnTo>
                  <a:lnTo>
                    <a:pt x="578870" y="850899"/>
                  </a:lnTo>
                  <a:lnTo>
                    <a:pt x="596096" y="888999"/>
                  </a:lnTo>
                  <a:lnTo>
                    <a:pt x="616434" y="927099"/>
                  </a:lnTo>
                  <a:lnTo>
                    <a:pt x="640143" y="965199"/>
                  </a:lnTo>
                  <a:lnTo>
                    <a:pt x="667481" y="1003299"/>
                  </a:lnTo>
                  <a:lnTo>
                    <a:pt x="698707" y="1041399"/>
                  </a:lnTo>
                  <a:lnTo>
                    <a:pt x="734080" y="1092199"/>
                  </a:lnTo>
                  <a:lnTo>
                    <a:pt x="747339" y="1104899"/>
                  </a:lnTo>
                  <a:close/>
                </a:path>
                <a:path w="1819275" h="2349500">
                  <a:moveTo>
                    <a:pt x="1141586" y="2349499"/>
                  </a:moveTo>
                  <a:lnTo>
                    <a:pt x="975062" y="2349499"/>
                  </a:lnTo>
                  <a:lnTo>
                    <a:pt x="977212" y="2285999"/>
                  </a:lnTo>
                  <a:lnTo>
                    <a:pt x="980797" y="2146299"/>
                  </a:lnTo>
                  <a:lnTo>
                    <a:pt x="981513" y="1943099"/>
                  </a:lnTo>
                  <a:lnTo>
                    <a:pt x="975062" y="1765299"/>
                  </a:lnTo>
                  <a:lnTo>
                    <a:pt x="969272" y="1689099"/>
                  </a:lnTo>
                  <a:lnTo>
                    <a:pt x="961380" y="1638299"/>
                  </a:lnTo>
                  <a:lnTo>
                    <a:pt x="951877" y="1574799"/>
                  </a:lnTo>
                  <a:lnTo>
                    <a:pt x="941253" y="1523999"/>
                  </a:lnTo>
                  <a:lnTo>
                    <a:pt x="929999" y="1485899"/>
                  </a:lnTo>
                  <a:lnTo>
                    <a:pt x="918605" y="1435099"/>
                  </a:lnTo>
                  <a:lnTo>
                    <a:pt x="907562" y="1396999"/>
                  </a:lnTo>
                  <a:lnTo>
                    <a:pt x="897361" y="1371599"/>
                  </a:lnTo>
                  <a:lnTo>
                    <a:pt x="888492" y="1346199"/>
                  </a:lnTo>
                  <a:lnTo>
                    <a:pt x="904283" y="1295399"/>
                  </a:lnTo>
                  <a:lnTo>
                    <a:pt x="923859" y="1244599"/>
                  </a:lnTo>
                  <a:lnTo>
                    <a:pt x="946632" y="1206499"/>
                  </a:lnTo>
                  <a:lnTo>
                    <a:pt x="972014" y="1155699"/>
                  </a:lnTo>
                  <a:lnTo>
                    <a:pt x="999416" y="1104899"/>
                  </a:lnTo>
                  <a:lnTo>
                    <a:pt x="1028250" y="1054099"/>
                  </a:lnTo>
                  <a:lnTo>
                    <a:pt x="1057927" y="1003299"/>
                  </a:lnTo>
                  <a:lnTo>
                    <a:pt x="1086759" y="952499"/>
                  </a:lnTo>
                  <a:lnTo>
                    <a:pt x="1111740" y="901699"/>
                  </a:lnTo>
                  <a:lnTo>
                    <a:pt x="1133023" y="838199"/>
                  </a:lnTo>
                  <a:lnTo>
                    <a:pt x="1150762" y="787399"/>
                  </a:lnTo>
                  <a:lnTo>
                    <a:pt x="1165108" y="723899"/>
                  </a:lnTo>
                  <a:lnTo>
                    <a:pt x="1176214" y="673099"/>
                  </a:lnTo>
                  <a:lnTo>
                    <a:pt x="1184233" y="622299"/>
                  </a:lnTo>
                  <a:lnTo>
                    <a:pt x="1189319" y="571499"/>
                  </a:lnTo>
                  <a:lnTo>
                    <a:pt x="1191623" y="520699"/>
                  </a:lnTo>
                  <a:lnTo>
                    <a:pt x="1191298" y="482599"/>
                  </a:lnTo>
                  <a:lnTo>
                    <a:pt x="1188498" y="444499"/>
                  </a:lnTo>
                  <a:lnTo>
                    <a:pt x="1183375" y="406399"/>
                  </a:lnTo>
                  <a:lnTo>
                    <a:pt x="1176081" y="368299"/>
                  </a:lnTo>
                  <a:lnTo>
                    <a:pt x="1145993" y="304799"/>
                  </a:lnTo>
                  <a:lnTo>
                    <a:pt x="1116928" y="266699"/>
                  </a:lnTo>
                  <a:lnTo>
                    <a:pt x="1081548" y="228599"/>
                  </a:lnTo>
                  <a:lnTo>
                    <a:pt x="1041829" y="190499"/>
                  </a:lnTo>
                  <a:lnTo>
                    <a:pt x="999746" y="152399"/>
                  </a:lnTo>
                  <a:lnTo>
                    <a:pt x="957274" y="126999"/>
                  </a:lnTo>
                  <a:lnTo>
                    <a:pt x="916387" y="101599"/>
                  </a:lnTo>
                  <a:lnTo>
                    <a:pt x="879060" y="88899"/>
                  </a:lnTo>
                  <a:lnTo>
                    <a:pt x="1127390" y="88899"/>
                  </a:lnTo>
                  <a:lnTo>
                    <a:pt x="1162622" y="139699"/>
                  </a:lnTo>
                  <a:lnTo>
                    <a:pt x="1187492" y="177799"/>
                  </a:lnTo>
                  <a:lnTo>
                    <a:pt x="1213269" y="228599"/>
                  </a:lnTo>
                  <a:lnTo>
                    <a:pt x="1235951" y="292099"/>
                  </a:lnTo>
                  <a:lnTo>
                    <a:pt x="1255743" y="342899"/>
                  </a:lnTo>
                  <a:lnTo>
                    <a:pt x="1272846" y="406399"/>
                  </a:lnTo>
                  <a:lnTo>
                    <a:pt x="1287466" y="457199"/>
                  </a:lnTo>
                  <a:lnTo>
                    <a:pt x="1299805" y="520699"/>
                  </a:lnTo>
                  <a:lnTo>
                    <a:pt x="1310067" y="584199"/>
                  </a:lnTo>
                  <a:lnTo>
                    <a:pt x="1318454" y="634999"/>
                  </a:lnTo>
                  <a:lnTo>
                    <a:pt x="1325172" y="685799"/>
                  </a:lnTo>
                  <a:lnTo>
                    <a:pt x="1330422" y="736599"/>
                  </a:lnTo>
                  <a:lnTo>
                    <a:pt x="1334408" y="787399"/>
                  </a:lnTo>
                  <a:lnTo>
                    <a:pt x="1337335" y="825499"/>
                  </a:lnTo>
                  <a:lnTo>
                    <a:pt x="1339404" y="863599"/>
                  </a:lnTo>
                  <a:lnTo>
                    <a:pt x="1340820" y="901699"/>
                  </a:lnTo>
                  <a:lnTo>
                    <a:pt x="1341787" y="914399"/>
                  </a:lnTo>
                  <a:lnTo>
                    <a:pt x="1342506" y="939799"/>
                  </a:lnTo>
                  <a:lnTo>
                    <a:pt x="1300803" y="977899"/>
                  </a:lnTo>
                  <a:lnTo>
                    <a:pt x="1258004" y="1015999"/>
                  </a:lnTo>
                  <a:lnTo>
                    <a:pt x="1216912" y="1054099"/>
                  </a:lnTo>
                  <a:lnTo>
                    <a:pt x="1180328" y="1079499"/>
                  </a:lnTo>
                  <a:lnTo>
                    <a:pt x="1432885" y="1079499"/>
                  </a:lnTo>
                  <a:lnTo>
                    <a:pt x="1469034" y="1117599"/>
                  </a:lnTo>
                  <a:lnTo>
                    <a:pt x="1279516" y="1117599"/>
                  </a:lnTo>
                  <a:lnTo>
                    <a:pt x="1238823" y="1153242"/>
                  </a:lnTo>
                  <a:lnTo>
                    <a:pt x="1208414" y="1168399"/>
                  </a:lnTo>
                  <a:lnTo>
                    <a:pt x="1140860" y="1206499"/>
                  </a:lnTo>
                  <a:lnTo>
                    <a:pt x="1070926" y="1244599"/>
                  </a:lnTo>
                  <a:lnTo>
                    <a:pt x="1597560" y="1244599"/>
                  </a:lnTo>
                  <a:lnTo>
                    <a:pt x="1621687" y="1269999"/>
                  </a:lnTo>
                  <a:lnTo>
                    <a:pt x="1653915" y="1308099"/>
                  </a:lnTo>
                  <a:lnTo>
                    <a:pt x="1745774" y="1536699"/>
                  </a:lnTo>
                  <a:lnTo>
                    <a:pt x="1751072" y="1574799"/>
                  </a:lnTo>
                  <a:lnTo>
                    <a:pt x="1338927" y="1574799"/>
                  </a:lnTo>
                  <a:lnTo>
                    <a:pt x="1330508" y="1650999"/>
                  </a:lnTo>
                  <a:lnTo>
                    <a:pt x="1311722" y="1841499"/>
                  </a:lnTo>
                  <a:lnTo>
                    <a:pt x="1301488" y="1968499"/>
                  </a:lnTo>
                  <a:lnTo>
                    <a:pt x="1140834" y="1968499"/>
                  </a:lnTo>
                  <a:lnTo>
                    <a:pt x="1142008" y="2006599"/>
                  </a:lnTo>
                  <a:lnTo>
                    <a:pt x="1144028" y="2095499"/>
                  </a:lnTo>
                  <a:lnTo>
                    <a:pt x="1144639" y="2209799"/>
                  </a:lnTo>
                  <a:lnTo>
                    <a:pt x="1141586" y="2349499"/>
                  </a:lnTo>
                  <a:close/>
                </a:path>
                <a:path w="1819275" h="2349500">
                  <a:moveTo>
                    <a:pt x="1432885" y="1079499"/>
                  </a:moveTo>
                  <a:lnTo>
                    <a:pt x="1196128" y="1079499"/>
                  </a:lnTo>
                  <a:lnTo>
                    <a:pt x="1236993" y="1054099"/>
                  </a:lnTo>
                  <a:lnTo>
                    <a:pt x="1293120" y="1028699"/>
                  </a:lnTo>
                  <a:lnTo>
                    <a:pt x="1354706" y="977899"/>
                  </a:lnTo>
                  <a:lnTo>
                    <a:pt x="1374131" y="1003299"/>
                  </a:lnTo>
                  <a:lnTo>
                    <a:pt x="1400720" y="1041399"/>
                  </a:lnTo>
                  <a:lnTo>
                    <a:pt x="1432885" y="1079499"/>
                  </a:lnTo>
                  <a:close/>
                </a:path>
                <a:path w="1819275" h="2349500">
                  <a:moveTo>
                    <a:pt x="193301" y="2349499"/>
                  </a:moveTo>
                  <a:lnTo>
                    <a:pt x="0" y="2349499"/>
                  </a:lnTo>
                  <a:lnTo>
                    <a:pt x="5499" y="2197099"/>
                  </a:lnTo>
                  <a:lnTo>
                    <a:pt x="28781" y="1841499"/>
                  </a:lnTo>
                  <a:lnTo>
                    <a:pt x="80019" y="1473199"/>
                  </a:lnTo>
                  <a:lnTo>
                    <a:pt x="169387" y="1257299"/>
                  </a:lnTo>
                  <a:lnTo>
                    <a:pt x="214049" y="1231899"/>
                  </a:lnTo>
                  <a:lnTo>
                    <a:pt x="256324" y="1193799"/>
                  </a:lnTo>
                  <a:lnTo>
                    <a:pt x="295632" y="1155699"/>
                  </a:lnTo>
                  <a:lnTo>
                    <a:pt x="331387" y="1130299"/>
                  </a:lnTo>
                  <a:lnTo>
                    <a:pt x="363007" y="1092199"/>
                  </a:lnTo>
                  <a:lnTo>
                    <a:pt x="389909" y="1066799"/>
                  </a:lnTo>
                  <a:lnTo>
                    <a:pt x="411510" y="1028699"/>
                  </a:lnTo>
                  <a:lnTo>
                    <a:pt x="587909" y="1104899"/>
                  </a:lnTo>
                  <a:lnTo>
                    <a:pt x="747339" y="1104899"/>
                  </a:lnTo>
                  <a:lnTo>
                    <a:pt x="773859" y="1130299"/>
                  </a:lnTo>
                  <a:lnTo>
                    <a:pt x="784969" y="1142999"/>
                  </a:lnTo>
                  <a:lnTo>
                    <a:pt x="482191" y="1142999"/>
                  </a:lnTo>
                  <a:lnTo>
                    <a:pt x="565261" y="1193799"/>
                  </a:lnTo>
                  <a:lnTo>
                    <a:pt x="649024" y="1206499"/>
                  </a:lnTo>
                  <a:lnTo>
                    <a:pt x="843316" y="1206499"/>
                  </a:lnTo>
                  <a:lnTo>
                    <a:pt x="854629" y="1219199"/>
                  </a:lnTo>
                  <a:lnTo>
                    <a:pt x="865179" y="1244599"/>
                  </a:lnTo>
                  <a:lnTo>
                    <a:pt x="907381" y="1523999"/>
                  </a:lnTo>
                  <a:lnTo>
                    <a:pt x="912123" y="1739899"/>
                  </a:lnTo>
                  <a:lnTo>
                    <a:pt x="685232" y="1739899"/>
                  </a:lnTo>
                  <a:lnTo>
                    <a:pt x="694656" y="1803399"/>
                  </a:lnTo>
                  <a:lnTo>
                    <a:pt x="700105" y="1841499"/>
                  </a:lnTo>
                  <a:lnTo>
                    <a:pt x="249421" y="1841499"/>
                  </a:lnTo>
                  <a:lnTo>
                    <a:pt x="248511" y="1892299"/>
                  </a:lnTo>
                  <a:lnTo>
                    <a:pt x="245935" y="1943099"/>
                  </a:lnTo>
                  <a:lnTo>
                    <a:pt x="241927" y="1993899"/>
                  </a:lnTo>
                  <a:lnTo>
                    <a:pt x="236720" y="2044699"/>
                  </a:lnTo>
                  <a:lnTo>
                    <a:pt x="230544" y="2108199"/>
                  </a:lnTo>
                  <a:lnTo>
                    <a:pt x="223635" y="2158999"/>
                  </a:lnTo>
                  <a:lnTo>
                    <a:pt x="216223" y="2209799"/>
                  </a:lnTo>
                  <a:lnTo>
                    <a:pt x="208541" y="2260599"/>
                  </a:lnTo>
                  <a:lnTo>
                    <a:pt x="200823" y="2311399"/>
                  </a:lnTo>
                  <a:lnTo>
                    <a:pt x="193301" y="2349499"/>
                  </a:lnTo>
                  <a:close/>
                </a:path>
                <a:path w="1819275" h="2349500">
                  <a:moveTo>
                    <a:pt x="1238823" y="1153242"/>
                  </a:moveTo>
                  <a:lnTo>
                    <a:pt x="1279516" y="1117599"/>
                  </a:lnTo>
                  <a:lnTo>
                    <a:pt x="1259371" y="1142999"/>
                  </a:lnTo>
                  <a:lnTo>
                    <a:pt x="1238823" y="1153242"/>
                  </a:lnTo>
                  <a:close/>
                </a:path>
                <a:path w="1819275" h="2349500">
                  <a:moveTo>
                    <a:pt x="1597560" y="1244599"/>
                  </a:moveTo>
                  <a:lnTo>
                    <a:pt x="1070926" y="1244599"/>
                  </a:lnTo>
                  <a:lnTo>
                    <a:pt x="1098917" y="1231899"/>
                  </a:lnTo>
                  <a:lnTo>
                    <a:pt x="1139744" y="1219199"/>
                  </a:lnTo>
                  <a:lnTo>
                    <a:pt x="1187435" y="1193799"/>
                  </a:lnTo>
                  <a:lnTo>
                    <a:pt x="1236017" y="1155699"/>
                  </a:lnTo>
                  <a:lnTo>
                    <a:pt x="1238823" y="1153242"/>
                  </a:lnTo>
                  <a:lnTo>
                    <a:pt x="1259371" y="1142999"/>
                  </a:lnTo>
                  <a:lnTo>
                    <a:pt x="1279516" y="1117599"/>
                  </a:lnTo>
                  <a:lnTo>
                    <a:pt x="1469034" y="1117599"/>
                  </a:lnTo>
                  <a:lnTo>
                    <a:pt x="1507579" y="1155699"/>
                  </a:lnTo>
                  <a:lnTo>
                    <a:pt x="1546930" y="1193799"/>
                  </a:lnTo>
                  <a:lnTo>
                    <a:pt x="1585496" y="1231899"/>
                  </a:lnTo>
                  <a:lnTo>
                    <a:pt x="1597560" y="1244599"/>
                  </a:lnTo>
                  <a:close/>
                </a:path>
                <a:path w="1819275" h="2349500">
                  <a:moveTo>
                    <a:pt x="843316" y="1206499"/>
                  </a:moveTo>
                  <a:lnTo>
                    <a:pt x="649024" y="1206499"/>
                  </a:lnTo>
                  <a:lnTo>
                    <a:pt x="713751" y="1193799"/>
                  </a:lnTo>
                  <a:lnTo>
                    <a:pt x="622172" y="1193799"/>
                  </a:lnTo>
                  <a:lnTo>
                    <a:pt x="542238" y="1168399"/>
                  </a:lnTo>
                  <a:lnTo>
                    <a:pt x="496661" y="1142999"/>
                  </a:lnTo>
                  <a:lnTo>
                    <a:pt x="784969" y="1142999"/>
                  </a:lnTo>
                  <a:lnTo>
                    <a:pt x="818302" y="1181099"/>
                  </a:lnTo>
                  <a:lnTo>
                    <a:pt x="831215" y="1193799"/>
                  </a:lnTo>
                  <a:lnTo>
                    <a:pt x="843316" y="1206499"/>
                  </a:lnTo>
                  <a:close/>
                </a:path>
                <a:path w="1819275" h="2349500">
                  <a:moveTo>
                    <a:pt x="1565406" y="2349499"/>
                  </a:moveTo>
                  <a:lnTo>
                    <a:pt x="1329669" y="2349499"/>
                  </a:lnTo>
                  <a:lnTo>
                    <a:pt x="1329018" y="2298699"/>
                  </a:lnTo>
                  <a:lnTo>
                    <a:pt x="1328468" y="2260599"/>
                  </a:lnTo>
                  <a:lnTo>
                    <a:pt x="1328037" y="2209799"/>
                  </a:lnTo>
                  <a:lnTo>
                    <a:pt x="1327744" y="2158999"/>
                  </a:lnTo>
                  <a:lnTo>
                    <a:pt x="1327645" y="2057399"/>
                  </a:lnTo>
                  <a:lnTo>
                    <a:pt x="1327877" y="2006599"/>
                  </a:lnTo>
                  <a:lnTo>
                    <a:pt x="1328321" y="1955799"/>
                  </a:lnTo>
                  <a:lnTo>
                    <a:pt x="1328995" y="1892299"/>
                  </a:lnTo>
                  <a:lnTo>
                    <a:pt x="1329919" y="1841499"/>
                  </a:lnTo>
                  <a:lnTo>
                    <a:pt x="1331111" y="1790699"/>
                  </a:lnTo>
                  <a:lnTo>
                    <a:pt x="1332589" y="1739899"/>
                  </a:lnTo>
                  <a:lnTo>
                    <a:pt x="1334372" y="1676399"/>
                  </a:lnTo>
                  <a:lnTo>
                    <a:pt x="1336478" y="1625599"/>
                  </a:lnTo>
                  <a:lnTo>
                    <a:pt x="1338927" y="1574799"/>
                  </a:lnTo>
                  <a:lnTo>
                    <a:pt x="1751072" y="1574799"/>
                  </a:lnTo>
                  <a:lnTo>
                    <a:pt x="1795219" y="1892299"/>
                  </a:lnTo>
                  <a:lnTo>
                    <a:pt x="1808076" y="2095499"/>
                  </a:lnTo>
                  <a:lnTo>
                    <a:pt x="1588061" y="2095499"/>
                  </a:lnTo>
                  <a:lnTo>
                    <a:pt x="1581101" y="2133599"/>
                  </a:lnTo>
                  <a:lnTo>
                    <a:pt x="1575502" y="2184399"/>
                  </a:lnTo>
                  <a:lnTo>
                    <a:pt x="1571118" y="2235199"/>
                  </a:lnTo>
                  <a:lnTo>
                    <a:pt x="1567802" y="2285999"/>
                  </a:lnTo>
                  <a:lnTo>
                    <a:pt x="1565406" y="2349499"/>
                  </a:lnTo>
                  <a:close/>
                </a:path>
                <a:path w="1819275" h="2349500">
                  <a:moveTo>
                    <a:pt x="900520" y="2349499"/>
                  </a:moveTo>
                  <a:lnTo>
                    <a:pt x="796745" y="2349499"/>
                  </a:lnTo>
                  <a:lnTo>
                    <a:pt x="791519" y="2285999"/>
                  </a:lnTo>
                  <a:lnTo>
                    <a:pt x="787268" y="2247899"/>
                  </a:lnTo>
                  <a:lnTo>
                    <a:pt x="781817" y="2209799"/>
                  </a:lnTo>
                  <a:lnTo>
                    <a:pt x="775084" y="2158999"/>
                  </a:lnTo>
                  <a:lnTo>
                    <a:pt x="766988" y="2108199"/>
                  </a:lnTo>
                  <a:lnTo>
                    <a:pt x="757448" y="2057399"/>
                  </a:lnTo>
                  <a:lnTo>
                    <a:pt x="746382" y="2006599"/>
                  </a:lnTo>
                  <a:lnTo>
                    <a:pt x="733709" y="1943099"/>
                  </a:lnTo>
                  <a:lnTo>
                    <a:pt x="719347" y="1879599"/>
                  </a:lnTo>
                  <a:lnTo>
                    <a:pt x="703215" y="1816099"/>
                  </a:lnTo>
                  <a:lnTo>
                    <a:pt x="685232" y="1739899"/>
                  </a:lnTo>
                  <a:lnTo>
                    <a:pt x="912123" y="1739899"/>
                  </a:lnTo>
                  <a:lnTo>
                    <a:pt x="915470" y="1892299"/>
                  </a:lnTo>
                  <a:lnTo>
                    <a:pt x="907232" y="2209799"/>
                  </a:lnTo>
                  <a:lnTo>
                    <a:pt x="900520" y="2349499"/>
                  </a:lnTo>
                  <a:close/>
                </a:path>
                <a:path w="1819275" h="2349500">
                  <a:moveTo>
                    <a:pt x="548347" y="2349499"/>
                  </a:moveTo>
                  <a:lnTo>
                    <a:pt x="226698" y="2349499"/>
                  </a:lnTo>
                  <a:lnTo>
                    <a:pt x="247565" y="2184399"/>
                  </a:lnTo>
                  <a:lnTo>
                    <a:pt x="253452" y="2019299"/>
                  </a:lnTo>
                  <a:lnTo>
                    <a:pt x="251643" y="1892299"/>
                  </a:lnTo>
                  <a:lnTo>
                    <a:pt x="249421" y="1841499"/>
                  </a:lnTo>
                  <a:lnTo>
                    <a:pt x="700105" y="1841499"/>
                  </a:lnTo>
                  <a:lnTo>
                    <a:pt x="716451" y="1955799"/>
                  </a:lnTo>
                  <a:lnTo>
                    <a:pt x="726228" y="2031999"/>
                  </a:lnTo>
                  <a:lnTo>
                    <a:pt x="502860" y="2031999"/>
                  </a:lnTo>
                  <a:lnTo>
                    <a:pt x="506993" y="2057399"/>
                  </a:lnTo>
                  <a:lnTo>
                    <a:pt x="517673" y="2120899"/>
                  </a:lnTo>
                  <a:lnTo>
                    <a:pt x="532317" y="2235199"/>
                  </a:lnTo>
                  <a:lnTo>
                    <a:pt x="548347" y="2349499"/>
                  </a:lnTo>
                  <a:close/>
                </a:path>
                <a:path w="1819275" h="2349500">
                  <a:moveTo>
                    <a:pt x="1281883" y="2349499"/>
                  </a:moveTo>
                  <a:lnTo>
                    <a:pt x="1173014" y="2349499"/>
                  </a:lnTo>
                  <a:lnTo>
                    <a:pt x="1174286" y="2311399"/>
                  </a:lnTo>
                  <a:lnTo>
                    <a:pt x="1173948" y="2260599"/>
                  </a:lnTo>
                  <a:lnTo>
                    <a:pt x="1171792" y="2209799"/>
                  </a:lnTo>
                  <a:lnTo>
                    <a:pt x="1167610" y="2158999"/>
                  </a:lnTo>
                  <a:lnTo>
                    <a:pt x="1161195" y="2108199"/>
                  </a:lnTo>
                  <a:lnTo>
                    <a:pt x="1152338" y="2044699"/>
                  </a:lnTo>
                  <a:lnTo>
                    <a:pt x="1140834" y="1968499"/>
                  </a:lnTo>
                  <a:lnTo>
                    <a:pt x="1301488" y="1968499"/>
                  </a:lnTo>
                  <a:lnTo>
                    <a:pt x="1292277" y="2082799"/>
                  </a:lnTo>
                  <a:lnTo>
                    <a:pt x="1281883" y="2349499"/>
                  </a:lnTo>
                  <a:close/>
                </a:path>
                <a:path w="1819275" h="2349500">
                  <a:moveTo>
                    <a:pt x="607565" y="2349499"/>
                  </a:moveTo>
                  <a:lnTo>
                    <a:pt x="575631" y="2349499"/>
                  </a:lnTo>
                  <a:lnTo>
                    <a:pt x="567858" y="2311399"/>
                  </a:lnTo>
                  <a:lnTo>
                    <a:pt x="559264" y="2273299"/>
                  </a:lnTo>
                  <a:lnTo>
                    <a:pt x="549818" y="2222499"/>
                  </a:lnTo>
                  <a:lnTo>
                    <a:pt x="539487" y="2184399"/>
                  </a:lnTo>
                  <a:lnTo>
                    <a:pt x="528238" y="2133599"/>
                  </a:lnTo>
                  <a:lnTo>
                    <a:pt x="516040" y="2082799"/>
                  </a:lnTo>
                  <a:lnTo>
                    <a:pt x="502860" y="2031999"/>
                  </a:lnTo>
                  <a:lnTo>
                    <a:pt x="726228" y="2031999"/>
                  </a:lnTo>
                  <a:lnTo>
                    <a:pt x="740895" y="2146299"/>
                  </a:lnTo>
                  <a:lnTo>
                    <a:pt x="581222" y="2146299"/>
                  </a:lnTo>
                  <a:lnTo>
                    <a:pt x="583297" y="2184399"/>
                  </a:lnTo>
                  <a:lnTo>
                    <a:pt x="588951" y="2235199"/>
                  </a:lnTo>
                  <a:lnTo>
                    <a:pt x="597326" y="2298699"/>
                  </a:lnTo>
                  <a:lnTo>
                    <a:pt x="607565" y="2349499"/>
                  </a:lnTo>
                  <a:close/>
                </a:path>
                <a:path w="1819275" h="2349500">
                  <a:moveTo>
                    <a:pt x="1819102" y="2349499"/>
                  </a:moveTo>
                  <a:lnTo>
                    <a:pt x="1582622" y="2349499"/>
                  </a:lnTo>
                  <a:lnTo>
                    <a:pt x="1585786" y="2247899"/>
                  </a:lnTo>
                  <a:lnTo>
                    <a:pt x="1587399" y="2171699"/>
                  </a:lnTo>
                  <a:lnTo>
                    <a:pt x="1587983" y="2108199"/>
                  </a:lnTo>
                  <a:lnTo>
                    <a:pt x="1588061" y="2095499"/>
                  </a:lnTo>
                  <a:lnTo>
                    <a:pt x="1808076" y="2095499"/>
                  </a:lnTo>
                  <a:lnTo>
                    <a:pt x="1815308" y="2209799"/>
                  </a:lnTo>
                  <a:lnTo>
                    <a:pt x="1819102" y="2349499"/>
                  </a:lnTo>
                  <a:close/>
                </a:path>
                <a:path w="1819275" h="2349500">
                  <a:moveTo>
                    <a:pt x="758269" y="2349499"/>
                  </a:moveTo>
                  <a:lnTo>
                    <a:pt x="625021" y="2349499"/>
                  </a:lnTo>
                  <a:lnTo>
                    <a:pt x="609275" y="2273299"/>
                  </a:lnTo>
                  <a:lnTo>
                    <a:pt x="595208" y="2209799"/>
                  </a:lnTo>
                  <a:lnTo>
                    <a:pt x="585098" y="2158999"/>
                  </a:lnTo>
                  <a:lnTo>
                    <a:pt x="581222" y="2146299"/>
                  </a:lnTo>
                  <a:lnTo>
                    <a:pt x="740895" y="2146299"/>
                  </a:lnTo>
                  <a:lnTo>
                    <a:pt x="758269" y="2349499"/>
                  </a:lnTo>
                  <a:close/>
                </a:path>
              </a:pathLst>
            </a:custGeom>
            <a:solidFill>
              <a:srgbClr val="3C5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67591" y="6742037"/>
            <a:ext cx="4740910" cy="246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00"/>
              </a:spcBef>
            </a:pPr>
            <a:r>
              <a:rPr sz="2500" b="1" spc="10" dirty="0">
                <a:solidFill>
                  <a:srgbClr val="FFFFFF"/>
                </a:solidFill>
                <a:latin typeface="Trebuchet MS"/>
                <a:cs typeface="Trebuchet MS"/>
              </a:rPr>
              <a:t>Киберсталкинг </a:t>
            </a:r>
            <a:r>
              <a:rPr sz="2500" b="1" spc="140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2500" b="1" spc="-15" dirty="0">
                <a:solidFill>
                  <a:srgbClr val="FFFFFF"/>
                </a:solidFill>
                <a:latin typeface="Trebuchet MS"/>
                <a:cs typeface="Trebuchet MS"/>
              </a:rPr>
              <a:t>это </a:t>
            </a:r>
            <a:r>
              <a:rPr sz="2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10" dirty="0">
                <a:solidFill>
                  <a:srgbClr val="FFFFFF"/>
                </a:solidFill>
                <a:latin typeface="Trebuchet MS"/>
                <a:cs typeface="Trebuchet MS"/>
              </a:rPr>
              <a:t>использование</a:t>
            </a:r>
            <a:r>
              <a:rPr sz="2500" b="1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4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Интернета</a:t>
            </a:r>
            <a:r>
              <a:rPr sz="2500" b="1" spc="-16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2500" b="1" spc="-110" dirty="0">
                <a:solidFill>
                  <a:srgbClr val="FFFFFF"/>
                </a:solidFill>
                <a:latin typeface="Trebuchet MS"/>
                <a:cs typeface="Trebuchet MS"/>
              </a:rPr>
              <a:t>для </a:t>
            </a:r>
            <a:r>
              <a:rPr sz="2500" b="1" spc="-7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Trebuchet MS"/>
                <a:cs typeface="Trebuchet MS"/>
              </a:rPr>
              <a:t>преследования </a:t>
            </a:r>
            <a:r>
              <a:rPr sz="2500" b="1" spc="45" dirty="0">
                <a:solidFill>
                  <a:srgbClr val="FFFFFF"/>
                </a:solidFill>
                <a:latin typeface="Trebuchet MS"/>
                <a:cs typeface="Trebuchet MS"/>
              </a:rPr>
              <a:t>или </a:t>
            </a:r>
            <a:r>
              <a:rPr sz="2500" b="1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35" dirty="0">
                <a:solidFill>
                  <a:srgbClr val="FFFFFF"/>
                </a:solidFill>
                <a:latin typeface="Trebuchet MS"/>
                <a:cs typeface="Trebuchet MS"/>
              </a:rPr>
              <a:t>домогательств </a:t>
            </a:r>
            <a:r>
              <a:rPr sz="2500" b="1" spc="-70" dirty="0">
                <a:solidFill>
                  <a:srgbClr val="FFFFFF"/>
                </a:solidFill>
                <a:latin typeface="Trebuchet MS"/>
                <a:cs typeface="Trebuchet MS"/>
              </a:rPr>
              <a:t>человека, </a:t>
            </a:r>
            <a:r>
              <a:rPr sz="25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55" dirty="0">
                <a:solidFill>
                  <a:srgbClr val="FFFFFF"/>
                </a:solidFill>
                <a:latin typeface="Trebuchet MS"/>
                <a:cs typeface="Trebuchet MS"/>
              </a:rPr>
              <a:t>группы </a:t>
            </a:r>
            <a:r>
              <a:rPr sz="2500" b="1" spc="-30" dirty="0">
                <a:solidFill>
                  <a:srgbClr val="FFFFFF"/>
                </a:solidFill>
                <a:latin typeface="Trebuchet MS"/>
                <a:cs typeface="Trebuchet MS"/>
              </a:rPr>
              <a:t>людей </a:t>
            </a:r>
            <a:r>
              <a:rPr sz="2500" b="1" spc="45" dirty="0">
                <a:solidFill>
                  <a:srgbClr val="FFFFFF"/>
                </a:solidFill>
                <a:latin typeface="Trebuchet MS"/>
                <a:cs typeface="Trebuchet MS"/>
              </a:rPr>
              <a:t>или </a:t>
            </a:r>
            <a:r>
              <a:rPr sz="2500" b="1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организации.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5211" y="6766845"/>
            <a:ext cx="42602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45" dirty="0">
                <a:solidFill>
                  <a:srgbClr val="FFFFFF"/>
                </a:solidFill>
                <a:latin typeface="Trebuchet MS"/>
                <a:cs typeface="Trebuchet MS"/>
              </a:rPr>
              <a:t>Хеппислепинг</a:t>
            </a:r>
            <a:r>
              <a:rPr sz="250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13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500" b="1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20" dirty="0">
                <a:solidFill>
                  <a:srgbClr val="FFFFFF"/>
                </a:solidFill>
                <a:latin typeface="Trebuchet MS"/>
                <a:cs typeface="Trebuchet MS"/>
              </a:rPr>
              <a:t>Агрессоры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45211" y="7176420"/>
            <a:ext cx="52463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15" dirty="0">
                <a:solidFill>
                  <a:srgbClr val="FFFFFF"/>
                </a:solidFill>
                <a:latin typeface="Trebuchet MS"/>
                <a:cs typeface="Trebuchet MS"/>
              </a:rPr>
              <a:t>избивают</a:t>
            </a:r>
            <a:r>
              <a:rPr sz="25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5" dirty="0">
                <a:solidFill>
                  <a:srgbClr val="FFFFFF"/>
                </a:solidFill>
                <a:latin typeface="Trebuchet MS"/>
                <a:cs typeface="Trebuchet MS"/>
              </a:rPr>
              <a:t>жертву</a:t>
            </a:r>
            <a:r>
              <a:rPr sz="25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40" dirty="0">
                <a:solidFill>
                  <a:srgbClr val="FFFFFF"/>
                </a:solidFill>
                <a:latin typeface="Trebuchet MS"/>
                <a:cs typeface="Trebuchet MS"/>
              </a:rPr>
              <a:t>или</a:t>
            </a:r>
            <a:r>
              <a:rPr sz="25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Trebuchet MS"/>
                <a:cs typeface="Trebuchet MS"/>
              </a:rPr>
              <a:t>издеваются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45211" y="7557382"/>
            <a:ext cx="500253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sz="2500" b="1" spc="14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500" b="1" spc="-7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500" b="1" spc="-185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5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14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500" b="1" spc="-8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500" b="1" spc="130" dirty="0">
                <a:solidFill>
                  <a:srgbClr val="FFFFFF"/>
                </a:solidFill>
                <a:latin typeface="Trebuchet MS"/>
                <a:cs typeface="Trebuchet MS"/>
              </a:rPr>
              <a:t>й</a:t>
            </a:r>
            <a:r>
              <a:rPr sz="2500" b="1" spc="-3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5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7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5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125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2500" b="1" spc="-7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500" b="1" spc="-1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500" b="1" spc="-8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500" b="1" spc="8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5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105" dirty="0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r>
              <a:rPr sz="2500" b="1" spc="-125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2500" b="1" spc="-7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500" b="1" spc="-150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2500" b="1" spc="1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500" b="1" spc="1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500" b="1" spc="-7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500" b="1" spc="130" dirty="0">
                <a:solidFill>
                  <a:srgbClr val="FFFFFF"/>
                </a:solidFill>
                <a:latin typeface="Trebuchet MS"/>
                <a:cs typeface="Trebuchet MS"/>
              </a:rPr>
              <a:t>ю</a:t>
            </a:r>
            <a:r>
              <a:rPr sz="2500" b="1" spc="-1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500" b="1" spc="-70" dirty="0">
                <a:solidFill>
                  <a:srgbClr val="FFFFFF"/>
                </a:solidFill>
                <a:latin typeface="Trebuchet MS"/>
                <a:cs typeface="Trebuchet MS"/>
              </a:rPr>
              <a:t>»  </a:t>
            </a:r>
            <a:r>
              <a:rPr sz="2500" b="1" spc="25" dirty="0">
                <a:solidFill>
                  <a:srgbClr val="FFFFFF"/>
                </a:solidFill>
                <a:latin typeface="Trebuchet MS"/>
                <a:cs typeface="Trebuchet MS"/>
              </a:rPr>
              <a:t>ролики</a:t>
            </a:r>
            <a:r>
              <a:rPr sz="25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2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5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10" dirty="0">
                <a:solidFill>
                  <a:srgbClr val="FFFFFF"/>
                </a:solidFill>
                <a:latin typeface="Trebuchet MS"/>
                <a:cs typeface="Trebuchet MS"/>
              </a:rPr>
              <a:t>Интернет,</a:t>
            </a:r>
            <a:r>
              <a:rPr sz="25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45" dirty="0">
                <a:solidFill>
                  <a:srgbClr val="FFFFFF"/>
                </a:solidFill>
                <a:latin typeface="Trebuchet MS"/>
                <a:cs typeface="Trebuchet MS"/>
              </a:rPr>
              <a:t>разумеется, </a:t>
            </a:r>
            <a:r>
              <a:rPr sz="2500" b="1" spc="-7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95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2500" b="1" spc="-8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500" b="1" spc="-120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25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500" b="1" spc="1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500" b="1" spc="-6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2500" b="1" spc="-150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2500" b="1" spc="-7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500" b="1" spc="-1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500" b="1" spc="1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500" b="1" spc="5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25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95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2500" b="1" spc="1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500" b="1" spc="-15" dirty="0">
                <a:solidFill>
                  <a:srgbClr val="FFFFFF"/>
                </a:solidFill>
                <a:latin typeface="Trebuchet MS"/>
                <a:cs typeface="Trebuchet MS"/>
              </a:rPr>
              <a:t>ст</a:t>
            </a:r>
            <a:r>
              <a:rPr sz="2500" b="1" spc="-3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500" b="1" spc="-7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500" b="1" spc="-19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500" b="1" spc="-7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500" b="1" spc="1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500" b="1" spc="195" dirty="0">
                <a:solidFill>
                  <a:srgbClr val="FFFFFF"/>
                </a:solidFill>
                <a:latin typeface="Trebuchet MS"/>
                <a:cs typeface="Trebuchet MS"/>
              </a:rPr>
              <a:t>ш</a:t>
            </a:r>
            <a:r>
              <a:rPr sz="2500" b="1" spc="-8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500" b="1" spc="-6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2500" b="1" spc="15" dirty="0">
                <a:solidFill>
                  <a:srgbClr val="FFFFFF"/>
                </a:solidFill>
                <a:latin typeface="Trebuchet MS"/>
                <a:cs typeface="Trebuchet MS"/>
              </a:rPr>
              <a:t>о  </a:t>
            </a:r>
            <a:r>
              <a:rPr sz="2500" b="1" spc="-70" dirty="0">
                <a:solidFill>
                  <a:srgbClr val="FFFFFF"/>
                </a:solidFill>
                <a:latin typeface="Trebuchet MS"/>
                <a:cs typeface="Trebuchet MS"/>
              </a:rPr>
              <a:t>человека.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11402" y="6745858"/>
            <a:ext cx="5475605" cy="2368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100"/>
              </a:spcBef>
            </a:pPr>
            <a:r>
              <a:rPr sz="2400" b="1" spc="105" dirty="0">
                <a:solidFill>
                  <a:srgbClr val="FFFFFF"/>
                </a:solidFill>
                <a:latin typeface="Trebuchet MS"/>
                <a:cs typeface="Trebuchet MS"/>
              </a:rPr>
              <a:t>Анонимные </a:t>
            </a:r>
            <a:r>
              <a:rPr sz="2400" b="1" spc="10" dirty="0">
                <a:solidFill>
                  <a:srgbClr val="FFFFFF"/>
                </a:solidFill>
                <a:latin typeface="Trebuchet MS"/>
                <a:cs typeface="Trebuchet MS"/>
              </a:rPr>
              <a:t>угрозы </a:t>
            </a:r>
            <a:r>
              <a:rPr sz="2400" b="1" spc="130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2400" spc="125" dirty="0">
                <a:solidFill>
                  <a:srgbClr val="FFFFFF"/>
                </a:solidFill>
                <a:latin typeface="Calibri"/>
                <a:cs typeface="Calibri"/>
              </a:rPr>
              <a:t>Раньше </a:t>
            </a:r>
            <a:r>
              <a:rPr sz="2400" spc="130" dirty="0">
                <a:solidFill>
                  <a:srgbClr val="FFFFFF"/>
                </a:solidFill>
                <a:latin typeface="Calibri"/>
                <a:cs typeface="Calibri"/>
              </a:rPr>
              <a:t> анонимные</a:t>
            </a:r>
            <a:r>
              <a:rPr sz="2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Calibri"/>
                <a:cs typeface="Calibri"/>
              </a:rPr>
              <a:t>недоброжелатели</a:t>
            </a:r>
            <a:r>
              <a:rPr sz="2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Calibri"/>
                <a:cs typeface="Calibri"/>
              </a:rPr>
              <a:t>бросали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Calibri"/>
                <a:cs typeface="Calibri"/>
              </a:rPr>
              <a:t>письма </a:t>
            </a:r>
            <a:r>
              <a:rPr sz="2400" spc="13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400" spc="95" dirty="0">
                <a:solidFill>
                  <a:srgbClr val="FFFFFF"/>
                </a:solidFill>
                <a:latin typeface="Calibri"/>
                <a:cs typeface="Calibri"/>
              </a:rPr>
              <a:t>угрозами 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spc="130" dirty="0">
                <a:solidFill>
                  <a:srgbClr val="FFFFFF"/>
                </a:solidFill>
                <a:latin typeface="Calibri"/>
                <a:cs typeface="Calibri"/>
              </a:rPr>
              <a:t>почтовый </a:t>
            </a:r>
            <a:r>
              <a:rPr sz="2400" spc="95" dirty="0">
                <a:solidFill>
                  <a:srgbClr val="FFFFFF"/>
                </a:solidFill>
                <a:latin typeface="Calibri"/>
                <a:cs typeface="Calibri"/>
              </a:rPr>
              <a:t>ящик, 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сейчас </a:t>
            </a:r>
            <a:r>
              <a:rPr sz="2400" spc="80" dirty="0">
                <a:solidFill>
                  <a:srgbClr val="FFFFFF"/>
                </a:solidFill>
                <a:latin typeface="Calibri"/>
                <a:cs typeface="Calibri"/>
              </a:rPr>
              <a:t>же </a:t>
            </a:r>
            <a:r>
              <a:rPr sz="2400" spc="90" dirty="0">
                <a:solidFill>
                  <a:srgbClr val="FFFFFF"/>
                </a:solidFill>
                <a:latin typeface="Calibri"/>
                <a:cs typeface="Calibri"/>
              </a:rPr>
              <a:t>оскорбительные </a:t>
            </a:r>
            <a:r>
              <a:rPr sz="2400" spc="110" dirty="0">
                <a:solidFill>
                  <a:srgbClr val="FFFFFF"/>
                </a:solidFill>
                <a:latin typeface="Calibri"/>
                <a:cs typeface="Calibri"/>
              </a:rPr>
              <a:t>записки 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присылаются 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e-mail, в </a:t>
            </a:r>
            <a:r>
              <a:rPr sz="2400" spc="130" dirty="0">
                <a:solidFill>
                  <a:srgbClr val="FFFFFF"/>
                </a:solidFill>
                <a:latin typeface="Calibri"/>
                <a:cs typeface="Calibri"/>
              </a:rPr>
              <a:t>личные </a:t>
            </a:r>
            <a:r>
              <a:rPr sz="2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сообщения</a:t>
            </a:r>
            <a:r>
              <a:rPr sz="2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социальных</a:t>
            </a:r>
            <a:r>
              <a:rPr sz="2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Calibri"/>
                <a:cs typeface="Calibri"/>
              </a:rPr>
              <a:t>сетях</a:t>
            </a:r>
            <a:r>
              <a:rPr sz="2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2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libri"/>
                <a:cs typeface="Calibri"/>
              </a:rPr>
              <a:t>т.</a:t>
            </a:r>
            <a:r>
              <a:rPr sz="2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Calibri"/>
                <a:cs typeface="Calibri"/>
              </a:rPr>
              <a:t>п.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81812" y="6546340"/>
            <a:ext cx="142875" cy="2715260"/>
          </a:xfrm>
          <a:custGeom>
            <a:avLst/>
            <a:gdLst/>
            <a:ahLst/>
            <a:cxnLst/>
            <a:rect l="l" t="t" r="r" b="b"/>
            <a:pathLst>
              <a:path w="142875" h="2715259">
                <a:moveTo>
                  <a:pt x="142874" y="0"/>
                </a:moveTo>
                <a:lnTo>
                  <a:pt x="142874" y="2714651"/>
                </a:lnTo>
                <a:lnTo>
                  <a:pt x="0" y="2714651"/>
                </a:lnTo>
                <a:lnTo>
                  <a:pt x="0" y="0"/>
                </a:lnTo>
                <a:lnTo>
                  <a:pt x="142874" y="0"/>
                </a:lnTo>
                <a:close/>
              </a:path>
            </a:pathLst>
          </a:custGeom>
          <a:solidFill>
            <a:srgbClr val="3C5375">
              <a:alpha val="627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90714" y="6602074"/>
            <a:ext cx="142875" cy="2715260"/>
          </a:xfrm>
          <a:custGeom>
            <a:avLst/>
            <a:gdLst/>
            <a:ahLst/>
            <a:cxnLst/>
            <a:rect l="l" t="t" r="r" b="b"/>
            <a:pathLst>
              <a:path w="142875" h="2715259">
                <a:moveTo>
                  <a:pt x="142874" y="0"/>
                </a:moveTo>
                <a:lnTo>
                  <a:pt x="142874" y="2714651"/>
                </a:lnTo>
                <a:lnTo>
                  <a:pt x="0" y="2714651"/>
                </a:lnTo>
                <a:lnTo>
                  <a:pt x="0" y="0"/>
                </a:lnTo>
                <a:lnTo>
                  <a:pt x="142874" y="0"/>
                </a:lnTo>
                <a:close/>
              </a:path>
            </a:pathLst>
          </a:custGeom>
          <a:solidFill>
            <a:srgbClr val="3C5375">
              <a:alpha val="627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68095" marR="335915">
              <a:lnSpc>
                <a:spcPct val="108100"/>
              </a:lnSpc>
              <a:spcBef>
                <a:spcPts val="90"/>
              </a:spcBef>
            </a:pPr>
            <a:r>
              <a:rPr spc="630" dirty="0"/>
              <a:t>В</a:t>
            </a:r>
            <a:r>
              <a:rPr spc="110" dirty="0"/>
              <a:t> </a:t>
            </a:r>
            <a:r>
              <a:rPr spc="250" dirty="0"/>
              <a:t>российском</a:t>
            </a:r>
            <a:r>
              <a:rPr spc="110" dirty="0"/>
              <a:t> </a:t>
            </a:r>
            <a:r>
              <a:rPr spc="135" dirty="0"/>
              <a:t>законодательстве</a:t>
            </a:r>
            <a:r>
              <a:rPr spc="114" dirty="0"/>
              <a:t> </a:t>
            </a:r>
            <a:r>
              <a:rPr spc="215" dirty="0"/>
              <a:t>есть</a:t>
            </a:r>
            <a:r>
              <a:rPr spc="110" dirty="0"/>
              <a:t> </a:t>
            </a:r>
            <a:r>
              <a:rPr spc="50" dirty="0"/>
              <a:t>две</a:t>
            </a:r>
            <a:r>
              <a:rPr spc="114" dirty="0"/>
              <a:t> </a:t>
            </a:r>
            <a:r>
              <a:rPr spc="190" dirty="0"/>
              <a:t>статьи, </a:t>
            </a:r>
            <a:r>
              <a:rPr spc="-1070" dirty="0"/>
              <a:t> </a:t>
            </a:r>
            <a:r>
              <a:rPr spc="195" dirty="0"/>
              <a:t>которые </a:t>
            </a:r>
            <a:r>
              <a:rPr spc="245" dirty="0"/>
              <a:t>теоретически </a:t>
            </a:r>
            <a:r>
              <a:rPr spc="305" dirty="0"/>
              <a:t>могут </a:t>
            </a:r>
            <a:r>
              <a:rPr spc="180" dirty="0"/>
              <a:t>подходить </a:t>
            </a:r>
            <a:r>
              <a:rPr spc="-5" dirty="0"/>
              <a:t>для </a:t>
            </a:r>
            <a:r>
              <a:rPr dirty="0"/>
              <a:t> </a:t>
            </a:r>
            <a:r>
              <a:rPr spc="-60" dirty="0"/>
              <a:t>б</a:t>
            </a:r>
            <a:r>
              <a:rPr spc="120" dirty="0"/>
              <a:t>о</a:t>
            </a:r>
            <a:r>
              <a:rPr spc="140" dirty="0"/>
              <a:t>р</a:t>
            </a:r>
            <a:r>
              <a:rPr spc="155" dirty="0"/>
              <a:t>ь</a:t>
            </a:r>
            <a:r>
              <a:rPr spc="-60" dirty="0"/>
              <a:t>б</a:t>
            </a:r>
            <a:r>
              <a:rPr spc="320" dirty="0"/>
              <a:t>ы</a:t>
            </a:r>
            <a:r>
              <a:rPr spc="120" dirty="0"/>
              <a:t> </a:t>
            </a:r>
            <a:r>
              <a:rPr spc="280" dirty="0"/>
              <a:t>с</a:t>
            </a:r>
            <a:r>
              <a:rPr spc="120" dirty="0"/>
              <a:t> </a:t>
            </a:r>
            <a:r>
              <a:rPr spc="229" dirty="0"/>
              <a:t>к</a:t>
            </a:r>
            <a:r>
              <a:rPr spc="440" dirty="0"/>
              <a:t>и</a:t>
            </a:r>
            <a:r>
              <a:rPr spc="-60" dirty="0"/>
              <a:t>б</a:t>
            </a:r>
            <a:r>
              <a:rPr spc="105" dirty="0"/>
              <a:t>е</a:t>
            </a:r>
            <a:r>
              <a:rPr spc="140" dirty="0"/>
              <a:t>р</a:t>
            </a:r>
            <a:r>
              <a:rPr spc="-60" dirty="0"/>
              <a:t>б</a:t>
            </a:r>
            <a:r>
              <a:rPr spc="610" dirty="0"/>
              <a:t>у</a:t>
            </a:r>
            <a:r>
              <a:rPr spc="-20" dirty="0"/>
              <a:t>лл</a:t>
            </a:r>
            <a:r>
              <a:rPr spc="440" dirty="0"/>
              <a:t>и</a:t>
            </a:r>
            <a:r>
              <a:rPr spc="445" dirty="0"/>
              <a:t>н</a:t>
            </a:r>
            <a:r>
              <a:rPr spc="280" dirty="0"/>
              <a:t>г</a:t>
            </a:r>
            <a:r>
              <a:rPr spc="120" dirty="0"/>
              <a:t>о</a:t>
            </a:r>
            <a:r>
              <a:rPr spc="185" dirty="0"/>
              <a:t>м</a:t>
            </a:r>
            <a:r>
              <a:rPr spc="120" dirty="0"/>
              <a:t> </a:t>
            </a:r>
            <a:r>
              <a:rPr spc="-580" dirty="0"/>
              <a:t>—</a:t>
            </a:r>
            <a:r>
              <a:rPr spc="120" dirty="0"/>
              <a:t> </a:t>
            </a:r>
            <a:r>
              <a:rPr b="1" dirty="0">
                <a:solidFill>
                  <a:srgbClr val="000000"/>
                </a:solidFill>
                <a:latin typeface="Trebuchet MS"/>
                <a:cs typeface="Trebuchet MS"/>
              </a:rPr>
              <a:t>с</a:t>
            </a:r>
            <a:r>
              <a:rPr b="1" spc="-5" dirty="0">
                <a:solidFill>
                  <a:srgbClr val="000000"/>
                </a:solidFill>
                <a:latin typeface="Trebuchet MS"/>
                <a:cs typeface="Trebuchet MS"/>
              </a:rPr>
              <a:t>т</a:t>
            </a:r>
            <a:r>
              <a:rPr b="1" spc="-114" dirty="0">
                <a:solidFill>
                  <a:srgbClr val="000000"/>
                </a:solidFill>
                <a:latin typeface="Trebuchet MS"/>
                <a:cs typeface="Trebuchet MS"/>
              </a:rPr>
              <a:t>а</a:t>
            </a:r>
            <a:r>
              <a:rPr b="1" spc="-5" dirty="0">
                <a:solidFill>
                  <a:srgbClr val="000000"/>
                </a:solidFill>
                <a:latin typeface="Trebuchet MS"/>
                <a:cs typeface="Trebuchet MS"/>
              </a:rPr>
              <a:t>т</a:t>
            </a:r>
            <a:r>
              <a:rPr b="1" spc="-25" dirty="0">
                <a:solidFill>
                  <a:srgbClr val="000000"/>
                </a:solidFill>
                <a:latin typeface="Trebuchet MS"/>
                <a:cs typeface="Trebuchet MS"/>
              </a:rPr>
              <a:t>ь</a:t>
            </a:r>
            <a:r>
              <a:rPr b="1" spc="30" dirty="0">
                <a:solidFill>
                  <a:srgbClr val="000000"/>
                </a:solidFill>
                <a:latin typeface="Trebuchet MS"/>
                <a:cs typeface="Trebuchet MS"/>
              </a:rPr>
              <a:t>я</a:t>
            </a:r>
            <a:r>
              <a:rPr b="1" spc="-2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765" dirty="0">
                <a:solidFill>
                  <a:srgbClr val="000000"/>
                </a:solidFill>
                <a:latin typeface="Trebuchet MS"/>
                <a:cs typeface="Trebuchet MS"/>
              </a:rPr>
              <a:t>11</a:t>
            </a:r>
            <a:r>
              <a:rPr b="1" spc="-260" dirty="0">
                <a:solidFill>
                  <a:srgbClr val="000000"/>
                </a:solidFill>
                <a:latin typeface="Trebuchet MS"/>
                <a:cs typeface="Trebuchet MS"/>
              </a:rPr>
              <a:t>9</a:t>
            </a:r>
            <a:r>
              <a:rPr b="1" spc="-2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215" dirty="0">
                <a:solidFill>
                  <a:srgbClr val="000000"/>
                </a:solidFill>
                <a:latin typeface="Trebuchet MS"/>
                <a:cs typeface="Trebuchet MS"/>
              </a:rPr>
              <a:t>У</a:t>
            </a:r>
            <a:r>
              <a:rPr b="1" spc="445" dirty="0">
                <a:solidFill>
                  <a:srgbClr val="000000"/>
                </a:solidFill>
                <a:latin typeface="Trebuchet MS"/>
                <a:cs typeface="Trebuchet MS"/>
              </a:rPr>
              <a:t>К</a:t>
            </a:r>
            <a:r>
              <a:rPr b="1" spc="-2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229" dirty="0">
                <a:solidFill>
                  <a:srgbClr val="000000"/>
                </a:solidFill>
                <a:latin typeface="Trebuchet MS"/>
                <a:cs typeface="Trebuchet MS"/>
              </a:rPr>
              <a:t>Р</a:t>
            </a:r>
            <a:r>
              <a:rPr b="1" spc="530" dirty="0">
                <a:solidFill>
                  <a:srgbClr val="000000"/>
                </a:solidFill>
                <a:latin typeface="Trebuchet MS"/>
                <a:cs typeface="Trebuchet MS"/>
              </a:rPr>
              <a:t>Ф</a:t>
            </a:r>
          </a:p>
          <a:p>
            <a:pPr marL="1268095" marR="5080">
              <a:lnSpc>
                <a:spcPts val="6220"/>
              </a:lnSpc>
              <a:spcBef>
                <a:spcPts val="125"/>
              </a:spcBef>
            </a:pPr>
            <a:r>
              <a:rPr b="1" spc="-35" dirty="0">
                <a:solidFill>
                  <a:srgbClr val="000000"/>
                </a:solidFill>
                <a:latin typeface="Trebuchet MS"/>
                <a:cs typeface="Trebuchet MS"/>
              </a:rPr>
              <a:t>«угроза</a:t>
            </a:r>
            <a:r>
              <a:rPr b="1" spc="-2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114" dirty="0">
                <a:solidFill>
                  <a:srgbClr val="000000"/>
                </a:solidFill>
                <a:latin typeface="Trebuchet MS"/>
                <a:cs typeface="Trebuchet MS"/>
              </a:rPr>
              <a:t>убийством</a:t>
            </a:r>
            <a:r>
              <a:rPr b="1" spc="-2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105" dirty="0">
                <a:solidFill>
                  <a:srgbClr val="000000"/>
                </a:solidFill>
                <a:latin typeface="Trebuchet MS"/>
                <a:cs typeface="Trebuchet MS"/>
              </a:rPr>
              <a:t>или</a:t>
            </a:r>
            <a:r>
              <a:rPr b="1" spc="-2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145" dirty="0">
                <a:solidFill>
                  <a:srgbClr val="000000"/>
                </a:solidFill>
                <a:latin typeface="Trebuchet MS"/>
                <a:cs typeface="Trebuchet MS"/>
              </a:rPr>
              <a:t>причинением</a:t>
            </a:r>
            <a:r>
              <a:rPr b="1" spc="-2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20" dirty="0">
                <a:solidFill>
                  <a:srgbClr val="000000"/>
                </a:solidFill>
                <a:latin typeface="Trebuchet MS"/>
                <a:cs typeface="Trebuchet MS"/>
              </a:rPr>
              <a:t>тяжкого </a:t>
            </a:r>
            <a:r>
              <a:rPr b="1" spc="-14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50" dirty="0">
                <a:solidFill>
                  <a:srgbClr val="000000"/>
                </a:solidFill>
                <a:latin typeface="Trebuchet MS"/>
                <a:cs typeface="Trebuchet MS"/>
              </a:rPr>
              <a:t>в</a:t>
            </a:r>
            <a:r>
              <a:rPr b="1" spc="-40" dirty="0">
                <a:solidFill>
                  <a:srgbClr val="000000"/>
                </a:solidFill>
                <a:latin typeface="Trebuchet MS"/>
                <a:cs typeface="Trebuchet MS"/>
              </a:rPr>
              <a:t>р</a:t>
            </a:r>
            <a:r>
              <a:rPr b="1" spc="-130" dirty="0">
                <a:solidFill>
                  <a:srgbClr val="000000"/>
                </a:solidFill>
                <a:latin typeface="Trebuchet MS"/>
                <a:cs typeface="Trebuchet MS"/>
              </a:rPr>
              <a:t>е</a:t>
            </a:r>
            <a:r>
              <a:rPr b="1" spc="-340" dirty="0">
                <a:solidFill>
                  <a:srgbClr val="000000"/>
                </a:solidFill>
                <a:latin typeface="Trebuchet MS"/>
                <a:cs typeface="Trebuchet MS"/>
              </a:rPr>
              <a:t>д</a:t>
            </a:r>
            <a:r>
              <a:rPr b="1" spc="-110" dirty="0">
                <a:solidFill>
                  <a:srgbClr val="000000"/>
                </a:solidFill>
                <a:latin typeface="Trebuchet MS"/>
                <a:cs typeface="Trebuchet MS"/>
              </a:rPr>
              <a:t>а</a:t>
            </a:r>
            <a:r>
              <a:rPr b="1" spc="-2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225" dirty="0">
                <a:solidFill>
                  <a:srgbClr val="000000"/>
                </a:solidFill>
                <a:latin typeface="Trebuchet MS"/>
                <a:cs typeface="Trebuchet MS"/>
              </a:rPr>
              <a:t>з</a:t>
            </a:r>
            <a:r>
              <a:rPr b="1" spc="-340" dirty="0">
                <a:solidFill>
                  <a:srgbClr val="000000"/>
                </a:solidFill>
                <a:latin typeface="Trebuchet MS"/>
                <a:cs typeface="Trebuchet MS"/>
              </a:rPr>
              <a:t>д</a:t>
            </a:r>
            <a:r>
              <a:rPr b="1" spc="55" dirty="0">
                <a:solidFill>
                  <a:srgbClr val="000000"/>
                </a:solidFill>
                <a:latin typeface="Trebuchet MS"/>
                <a:cs typeface="Trebuchet MS"/>
              </a:rPr>
              <a:t>о</a:t>
            </a:r>
            <a:r>
              <a:rPr b="1" spc="-40" dirty="0">
                <a:solidFill>
                  <a:srgbClr val="000000"/>
                </a:solidFill>
                <a:latin typeface="Trebuchet MS"/>
                <a:cs typeface="Trebuchet MS"/>
              </a:rPr>
              <a:t>р</a:t>
            </a:r>
            <a:r>
              <a:rPr b="1" spc="55" dirty="0">
                <a:solidFill>
                  <a:srgbClr val="000000"/>
                </a:solidFill>
                <a:latin typeface="Trebuchet MS"/>
                <a:cs typeface="Trebuchet MS"/>
              </a:rPr>
              <a:t>о</a:t>
            </a:r>
            <a:r>
              <a:rPr b="1" spc="50" dirty="0">
                <a:solidFill>
                  <a:srgbClr val="000000"/>
                </a:solidFill>
                <a:latin typeface="Trebuchet MS"/>
                <a:cs typeface="Trebuchet MS"/>
              </a:rPr>
              <a:t>в</a:t>
            </a:r>
            <a:r>
              <a:rPr b="1" spc="-25" dirty="0">
                <a:solidFill>
                  <a:srgbClr val="000000"/>
                </a:solidFill>
                <a:latin typeface="Trebuchet MS"/>
                <a:cs typeface="Trebuchet MS"/>
              </a:rPr>
              <a:t>ь</a:t>
            </a:r>
            <a:r>
              <a:rPr b="1" spc="280" dirty="0">
                <a:solidFill>
                  <a:srgbClr val="000000"/>
                </a:solidFill>
                <a:latin typeface="Trebuchet MS"/>
                <a:cs typeface="Trebuchet MS"/>
              </a:rPr>
              <a:t>ю</a:t>
            </a:r>
            <a:r>
              <a:rPr b="1" spc="-170" dirty="0">
                <a:solidFill>
                  <a:srgbClr val="000000"/>
                </a:solidFill>
                <a:latin typeface="Trebuchet MS"/>
                <a:cs typeface="Trebuchet MS"/>
              </a:rPr>
              <a:t>»</a:t>
            </a:r>
            <a:r>
              <a:rPr b="1" spc="-2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285" dirty="0">
                <a:solidFill>
                  <a:srgbClr val="000000"/>
                </a:solidFill>
                <a:latin typeface="Trebuchet MS"/>
                <a:cs typeface="Trebuchet MS"/>
              </a:rPr>
              <a:t>и</a:t>
            </a:r>
            <a:r>
              <a:rPr b="1" spc="-2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000000"/>
                </a:solidFill>
                <a:latin typeface="Trebuchet MS"/>
                <a:cs typeface="Trebuchet MS"/>
              </a:rPr>
              <a:t>с</a:t>
            </a:r>
            <a:r>
              <a:rPr b="1" spc="-5" dirty="0">
                <a:solidFill>
                  <a:srgbClr val="000000"/>
                </a:solidFill>
                <a:latin typeface="Trebuchet MS"/>
                <a:cs typeface="Trebuchet MS"/>
              </a:rPr>
              <a:t>т</a:t>
            </a:r>
            <a:r>
              <a:rPr b="1" spc="-114" dirty="0">
                <a:solidFill>
                  <a:srgbClr val="000000"/>
                </a:solidFill>
                <a:latin typeface="Trebuchet MS"/>
                <a:cs typeface="Trebuchet MS"/>
              </a:rPr>
              <a:t>а</a:t>
            </a:r>
            <a:r>
              <a:rPr b="1" spc="-5" dirty="0">
                <a:solidFill>
                  <a:srgbClr val="000000"/>
                </a:solidFill>
                <a:latin typeface="Trebuchet MS"/>
                <a:cs typeface="Trebuchet MS"/>
              </a:rPr>
              <a:t>т</a:t>
            </a:r>
            <a:r>
              <a:rPr b="1" spc="-25" dirty="0">
                <a:solidFill>
                  <a:srgbClr val="000000"/>
                </a:solidFill>
                <a:latin typeface="Trebuchet MS"/>
                <a:cs typeface="Trebuchet MS"/>
              </a:rPr>
              <a:t>ь</a:t>
            </a:r>
            <a:r>
              <a:rPr b="1" spc="30" dirty="0">
                <a:solidFill>
                  <a:srgbClr val="000000"/>
                </a:solidFill>
                <a:latin typeface="Trebuchet MS"/>
                <a:cs typeface="Trebuchet MS"/>
              </a:rPr>
              <a:t>я</a:t>
            </a:r>
            <a:r>
              <a:rPr b="1" spc="-2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229" dirty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r>
              <a:rPr b="1" spc="-105" dirty="0">
                <a:solidFill>
                  <a:srgbClr val="000000"/>
                </a:solidFill>
                <a:latin typeface="Trebuchet MS"/>
                <a:cs typeface="Trebuchet MS"/>
              </a:rPr>
              <a:t>8</a:t>
            </a:r>
            <a:r>
              <a:rPr b="1" spc="-225" dirty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r>
              <a:rPr b="1" spc="-2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25" dirty="0"/>
              <a:t>«</a:t>
            </a:r>
            <a:r>
              <a:rPr spc="210" dirty="0"/>
              <a:t>в</a:t>
            </a:r>
            <a:r>
              <a:rPr spc="120" dirty="0"/>
              <a:t>о</a:t>
            </a:r>
            <a:r>
              <a:rPr spc="-120" dirty="0"/>
              <a:t>з</a:t>
            </a:r>
            <a:r>
              <a:rPr spc="-60" dirty="0"/>
              <a:t>б</a:t>
            </a:r>
            <a:r>
              <a:rPr spc="610" dirty="0"/>
              <a:t>у</a:t>
            </a:r>
            <a:r>
              <a:rPr spc="245" dirty="0"/>
              <a:t>ж</a:t>
            </a:r>
            <a:r>
              <a:rPr spc="-170" dirty="0"/>
              <a:t>д</a:t>
            </a:r>
            <a:r>
              <a:rPr spc="105" dirty="0"/>
              <a:t>е</a:t>
            </a:r>
            <a:r>
              <a:rPr spc="445" dirty="0"/>
              <a:t>н</a:t>
            </a:r>
            <a:r>
              <a:rPr spc="440" dirty="0"/>
              <a:t>и</a:t>
            </a:r>
            <a:r>
              <a:rPr spc="70" dirty="0"/>
              <a:t>е  </a:t>
            </a:r>
            <a:r>
              <a:rPr spc="300" dirty="0"/>
              <a:t>ненависти </a:t>
            </a:r>
            <a:r>
              <a:rPr spc="120" dirty="0"/>
              <a:t>либо </a:t>
            </a:r>
            <a:r>
              <a:rPr spc="80" dirty="0"/>
              <a:t>вражды, </a:t>
            </a:r>
            <a:r>
              <a:rPr spc="20" dirty="0"/>
              <a:t>а </a:t>
            </a:r>
            <a:r>
              <a:rPr spc="185" dirty="0"/>
              <a:t>равно </a:t>
            </a:r>
            <a:r>
              <a:rPr spc="355" dirty="0"/>
              <a:t>унижение </a:t>
            </a:r>
            <a:r>
              <a:rPr spc="360" dirty="0"/>
              <a:t> </a:t>
            </a:r>
            <a:r>
              <a:rPr spc="180" dirty="0"/>
              <a:t>человеческого</a:t>
            </a:r>
            <a:r>
              <a:rPr spc="114" dirty="0"/>
              <a:t> </a:t>
            </a:r>
            <a:r>
              <a:rPr spc="165" dirty="0"/>
              <a:t>достоинства».</a:t>
            </a:r>
          </a:p>
        </p:txBody>
      </p:sp>
      <p:sp>
        <p:nvSpPr>
          <p:cNvPr id="3" name="object 3"/>
          <p:cNvSpPr/>
          <p:nvPr/>
        </p:nvSpPr>
        <p:spPr>
          <a:xfrm>
            <a:off x="2037140" y="2798828"/>
            <a:ext cx="142875" cy="6458585"/>
          </a:xfrm>
          <a:custGeom>
            <a:avLst/>
            <a:gdLst/>
            <a:ahLst/>
            <a:cxnLst/>
            <a:rect l="l" t="t" r="r" b="b"/>
            <a:pathLst>
              <a:path w="142875" h="6458584">
                <a:moveTo>
                  <a:pt x="142874" y="0"/>
                </a:moveTo>
                <a:lnTo>
                  <a:pt x="142874" y="6458019"/>
                </a:lnTo>
                <a:lnTo>
                  <a:pt x="0" y="6458019"/>
                </a:lnTo>
                <a:lnTo>
                  <a:pt x="0" y="0"/>
                </a:lnTo>
                <a:lnTo>
                  <a:pt x="142874" y="0"/>
                </a:lnTo>
                <a:close/>
              </a:path>
            </a:pathLst>
          </a:custGeom>
          <a:solidFill>
            <a:srgbClr val="3C5375">
              <a:alpha val="627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82383" y="1074417"/>
            <a:ext cx="2905056" cy="22097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24475" y="1444799"/>
            <a:ext cx="11365865" cy="9220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850" spc="70" dirty="0">
                <a:hlinkClick r:id="rId3"/>
              </a:rPr>
              <a:t>Юридическая</a:t>
            </a:r>
            <a:r>
              <a:rPr sz="5850" spc="-320" dirty="0">
                <a:hlinkClick r:id="rId3"/>
              </a:rPr>
              <a:t> </a:t>
            </a:r>
            <a:r>
              <a:rPr sz="5850" spc="40" dirty="0">
                <a:hlinkClick r:id="rId3"/>
              </a:rPr>
              <a:t>ответственность</a:t>
            </a:r>
            <a:endParaRPr sz="58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867775" cy="9260840"/>
            <a:chOff x="0" y="0"/>
            <a:chExt cx="8867775" cy="9260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525560" cy="58982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3488106"/>
              <a:ext cx="7839074" cy="577214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131300" y="4266274"/>
            <a:ext cx="7794625" cy="48260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395"/>
              </a:spcBef>
              <a:buChar char="•"/>
              <a:tabLst>
                <a:tab pos="287020" algn="l"/>
              </a:tabLst>
            </a:pPr>
            <a:r>
              <a:rPr sz="3250" spc="114" dirty="0">
                <a:solidFill>
                  <a:srgbClr val="FFFFFF"/>
                </a:solidFill>
                <a:latin typeface="Calibri"/>
                <a:cs typeface="Calibri"/>
              </a:rPr>
              <a:t>Молчаливое</a:t>
            </a:r>
            <a:r>
              <a:rPr sz="32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135" dirty="0">
                <a:solidFill>
                  <a:srgbClr val="FFFFFF"/>
                </a:solidFill>
                <a:latin typeface="Calibri"/>
                <a:cs typeface="Calibri"/>
              </a:rPr>
              <a:t>поколение</a:t>
            </a:r>
            <a:r>
              <a:rPr sz="3250" spc="60" dirty="0">
                <a:solidFill>
                  <a:srgbClr val="FFFFFF"/>
                </a:solidFill>
                <a:latin typeface="Calibri"/>
                <a:cs typeface="Calibri"/>
              </a:rPr>
              <a:t> (1920-1945 </a:t>
            </a:r>
            <a:r>
              <a:rPr sz="3250" spc="50" dirty="0">
                <a:solidFill>
                  <a:srgbClr val="FFFFFF"/>
                </a:solidFill>
                <a:latin typeface="Calibri"/>
                <a:cs typeface="Calibri"/>
              </a:rPr>
              <a:t>г.р.)</a:t>
            </a:r>
            <a:endParaRPr sz="3250">
              <a:latin typeface="Calibri"/>
              <a:cs typeface="Calibri"/>
            </a:endParaRPr>
          </a:p>
          <a:p>
            <a:pPr marL="12700" marR="226060">
              <a:lnSpc>
                <a:spcPct val="107700"/>
              </a:lnSpc>
              <a:buChar char="•"/>
              <a:tabLst>
                <a:tab pos="287020" algn="l"/>
              </a:tabLst>
            </a:pPr>
            <a:r>
              <a:rPr sz="3250" spc="170" dirty="0">
                <a:solidFill>
                  <a:srgbClr val="FFFFFF"/>
                </a:solidFill>
                <a:latin typeface="Calibri"/>
                <a:cs typeface="Calibri"/>
              </a:rPr>
              <a:t>Поколение</a:t>
            </a:r>
            <a:r>
              <a:rPr sz="32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175" dirty="0">
                <a:solidFill>
                  <a:srgbClr val="FFFFFF"/>
                </a:solidFill>
                <a:latin typeface="Calibri"/>
                <a:cs typeface="Calibri"/>
              </a:rPr>
              <a:t>Беби-Бумеров</a:t>
            </a:r>
            <a:r>
              <a:rPr sz="32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340" dirty="0">
                <a:solidFill>
                  <a:srgbClr val="FFFFFF"/>
                </a:solidFill>
                <a:latin typeface="Calibri"/>
                <a:cs typeface="Calibri"/>
              </a:rPr>
              <a:t>(ВВ)</a:t>
            </a:r>
            <a:r>
              <a:rPr sz="3250" spc="65" dirty="0">
                <a:solidFill>
                  <a:srgbClr val="FFFFFF"/>
                </a:solidFill>
                <a:latin typeface="Calibri"/>
                <a:cs typeface="Calibri"/>
              </a:rPr>
              <a:t> (1945- </a:t>
            </a:r>
            <a:r>
              <a:rPr sz="3250" spc="-7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-45" dirty="0">
                <a:solidFill>
                  <a:srgbClr val="FFFFFF"/>
                </a:solidFill>
                <a:latin typeface="Calibri"/>
                <a:cs typeface="Calibri"/>
              </a:rPr>
              <a:t>1965</a:t>
            </a:r>
            <a:r>
              <a:rPr sz="32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50" dirty="0">
                <a:solidFill>
                  <a:srgbClr val="FFFFFF"/>
                </a:solidFill>
                <a:latin typeface="Calibri"/>
                <a:cs typeface="Calibri"/>
              </a:rPr>
              <a:t>г.р.)</a:t>
            </a:r>
            <a:endParaRPr sz="3250">
              <a:latin typeface="Calibri"/>
              <a:cs typeface="Calibri"/>
            </a:endParaRPr>
          </a:p>
          <a:p>
            <a:pPr marL="12700" marR="4968240">
              <a:lnSpc>
                <a:spcPct val="107700"/>
              </a:lnSpc>
              <a:buChar char="•"/>
              <a:tabLst>
                <a:tab pos="287020" algn="l"/>
              </a:tabLst>
            </a:pPr>
            <a:r>
              <a:rPr sz="3250" spc="170" dirty="0">
                <a:solidFill>
                  <a:srgbClr val="FFFFFF"/>
                </a:solidFill>
                <a:latin typeface="Calibri"/>
                <a:cs typeface="Calibri"/>
              </a:rPr>
              <a:t>Поколение</a:t>
            </a:r>
            <a:r>
              <a:rPr sz="3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500" dirty="0">
                <a:solidFill>
                  <a:srgbClr val="FFFFFF"/>
                </a:solidFill>
                <a:latin typeface="Calibri"/>
                <a:cs typeface="Calibri"/>
              </a:rPr>
              <a:t>Х </a:t>
            </a:r>
            <a:r>
              <a:rPr sz="3250" spc="-7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25" dirty="0">
                <a:solidFill>
                  <a:srgbClr val="FFFFFF"/>
                </a:solidFill>
                <a:latin typeface="Calibri"/>
                <a:cs typeface="Calibri"/>
              </a:rPr>
              <a:t>(1965-1985</a:t>
            </a:r>
            <a:r>
              <a:rPr sz="3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50" dirty="0">
                <a:solidFill>
                  <a:srgbClr val="FFFFFF"/>
                </a:solidFill>
                <a:latin typeface="Calibri"/>
                <a:cs typeface="Calibri"/>
              </a:rPr>
              <a:t>г.р.)</a:t>
            </a:r>
            <a:endParaRPr sz="3250">
              <a:latin typeface="Calibri"/>
              <a:cs typeface="Calibri"/>
            </a:endParaRPr>
          </a:p>
          <a:p>
            <a:pPr marL="12700" marR="129539">
              <a:lnSpc>
                <a:spcPct val="107700"/>
              </a:lnSpc>
              <a:buChar char="•"/>
              <a:tabLst>
                <a:tab pos="287020" algn="l"/>
              </a:tabLst>
            </a:pPr>
            <a:r>
              <a:rPr sz="3250" spc="170" dirty="0">
                <a:solidFill>
                  <a:srgbClr val="FFFFFF"/>
                </a:solidFill>
                <a:latin typeface="Calibri"/>
                <a:cs typeface="Calibri"/>
              </a:rPr>
              <a:t>Поколение</a:t>
            </a:r>
            <a:r>
              <a:rPr sz="32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125" dirty="0">
                <a:solidFill>
                  <a:srgbClr val="FFFFFF"/>
                </a:solidFill>
                <a:latin typeface="Calibri"/>
                <a:cs typeface="Calibri"/>
              </a:rPr>
              <a:t>Миллениалов</a:t>
            </a:r>
            <a:r>
              <a:rPr sz="32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190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32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56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50" spc="70" dirty="0">
                <a:solidFill>
                  <a:srgbClr val="FFFFFF"/>
                </a:solidFill>
                <a:latin typeface="Calibri"/>
                <a:cs typeface="Calibri"/>
              </a:rPr>
              <a:t> (1985- </a:t>
            </a:r>
            <a:r>
              <a:rPr sz="3250" spc="-7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310" dirty="0">
                <a:solidFill>
                  <a:srgbClr val="FFFFFF"/>
                </a:solidFill>
                <a:latin typeface="Calibri"/>
                <a:cs typeface="Calibri"/>
              </a:rPr>
              <a:t>2000</a:t>
            </a:r>
            <a:r>
              <a:rPr sz="32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50" dirty="0">
                <a:solidFill>
                  <a:srgbClr val="FFFFFF"/>
                </a:solidFill>
                <a:latin typeface="Calibri"/>
                <a:cs typeface="Calibri"/>
              </a:rPr>
              <a:t>г.р.)</a:t>
            </a:r>
            <a:endParaRPr sz="3250">
              <a:latin typeface="Calibri"/>
              <a:cs typeface="Calibri"/>
            </a:endParaRPr>
          </a:p>
          <a:p>
            <a:pPr marL="12700" marR="1473200">
              <a:lnSpc>
                <a:spcPct val="107700"/>
              </a:lnSpc>
              <a:buChar char="•"/>
              <a:tabLst>
                <a:tab pos="287020" algn="l"/>
              </a:tabLst>
            </a:pPr>
            <a:r>
              <a:rPr sz="3250" spc="170" dirty="0">
                <a:solidFill>
                  <a:srgbClr val="FFFFFF"/>
                </a:solidFill>
                <a:latin typeface="Calibri"/>
                <a:cs typeface="Calibri"/>
              </a:rPr>
              <a:t>Поколение</a:t>
            </a:r>
            <a:r>
              <a:rPr sz="32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44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2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220" dirty="0">
                <a:solidFill>
                  <a:srgbClr val="FFFFFF"/>
                </a:solidFill>
                <a:latin typeface="Calibri"/>
                <a:cs typeface="Calibri"/>
              </a:rPr>
              <a:t>(c</a:t>
            </a:r>
            <a:r>
              <a:rPr sz="32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315" dirty="0">
                <a:solidFill>
                  <a:srgbClr val="FFFFFF"/>
                </a:solidFill>
                <a:latin typeface="Calibri"/>
                <a:cs typeface="Calibri"/>
              </a:rPr>
              <a:t>2000-</a:t>
            </a:r>
            <a:r>
              <a:rPr sz="32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35" dirty="0">
                <a:solidFill>
                  <a:srgbClr val="FFFFFF"/>
                </a:solidFill>
                <a:latin typeface="Calibri"/>
                <a:cs typeface="Calibri"/>
              </a:rPr>
              <a:t>2015</a:t>
            </a:r>
            <a:r>
              <a:rPr sz="32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50" dirty="0">
                <a:solidFill>
                  <a:srgbClr val="FFFFFF"/>
                </a:solidFill>
                <a:latin typeface="Calibri"/>
                <a:cs typeface="Calibri"/>
              </a:rPr>
              <a:t>г.р.) </a:t>
            </a:r>
            <a:r>
              <a:rPr sz="3250" spc="-7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135" dirty="0">
                <a:solidFill>
                  <a:srgbClr val="FFFFFF"/>
                </a:solidFill>
                <a:latin typeface="Calibri"/>
                <a:cs typeface="Calibri"/>
              </a:rPr>
              <a:t>Ждем</a:t>
            </a:r>
            <a:r>
              <a:rPr sz="32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135" dirty="0">
                <a:solidFill>
                  <a:srgbClr val="FFFFFF"/>
                </a:solidFill>
                <a:latin typeface="Calibri"/>
                <a:cs typeface="Calibri"/>
              </a:rPr>
              <a:t>поколение</a:t>
            </a:r>
            <a:r>
              <a:rPr sz="32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-32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endParaRPr sz="32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31300" y="838185"/>
            <a:ext cx="6464300" cy="250507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5080">
              <a:lnSpc>
                <a:spcPts val="9300"/>
              </a:lnSpc>
              <a:spcBef>
                <a:spcPts val="1120"/>
              </a:spcBef>
            </a:pPr>
            <a:r>
              <a:rPr sz="8500" b="0" spc="459" dirty="0">
                <a:latin typeface="Calibri"/>
                <a:cs typeface="Calibri"/>
              </a:rPr>
              <a:t>Поколения</a:t>
            </a:r>
            <a:r>
              <a:rPr sz="8500" b="0" spc="135" dirty="0">
                <a:latin typeface="Calibri"/>
                <a:cs typeface="Calibri"/>
              </a:rPr>
              <a:t> </a:t>
            </a:r>
            <a:r>
              <a:rPr sz="8500" b="0" spc="365" dirty="0">
                <a:latin typeface="Calibri"/>
                <a:cs typeface="Calibri"/>
              </a:rPr>
              <a:t>в </a:t>
            </a:r>
            <a:r>
              <a:rPr sz="8500" b="0" spc="-1910" dirty="0">
                <a:latin typeface="Calibri"/>
                <a:cs typeface="Calibri"/>
              </a:rPr>
              <a:t> </a:t>
            </a:r>
            <a:r>
              <a:rPr sz="8500" b="0" spc="565" dirty="0">
                <a:latin typeface="Calibri"/>
                <a:cs typeface="Calibri"/>
              </a:rPr>
              <a:t>России</a:t>
            </a:r>
            <a:endParaRPr sz="8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4748" y="3418964"/>
            <a:ext cx="13378815" cy="211899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065" marR="5080" algn="ctr">
              <a:lnSpc>
                <a:spcPts val="5320"/>
              </a:lnSpc>
              <a:spcBef>
                <a:spcPts val="710"/>
              </a:spcBef>
            </a:pPr>
            <a:r>
              <a:rPr sz="4850" b="0" spc="525" dirty="0">
                <a:solidFill>
                  <a:srgbClr val="000000"/>
                </a:solidFill>
                <a:latin typeface="Calibri"/>
                <a:cs typeface="Calibri"/>
              </a:rPr>
              <a:t>ПРЕДЛАГАЕМ</a:t>
            </a:r>
            <a:r>
              <a:rPr sz="4850" b="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50" b="0" spc="630" dirty="0">
                <a:solidFill>
                  <a:srgbClr val="000000"/>
                </a:solidFill>
                <a:latin typeface="Calibri"/>
                <a:cs typeface="Calibri"/>
              </a:rPr>
              <a:t>ВАМ</a:t>
            </a:r>
            <a:r>
              <a:rPr sz="4850" b="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50" b="0" spc="575" dirty="0">
                <a:solidFill>
                  <a:srgbClr val="000000"/>
                </a:solidFill>
                <a:latin typeface="Calibri"/>
                <a:cs typeface="Calibri"/>
              </a:rPr>
              <a:t>НЕСКОЛЬКО</a:t>
            </a:r>
            <a:r>
              <a:rPr sz="4850" b="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50" b="0" spc="580" dirty="0">
                <a:solidFill>
                  <a:srgbClr val="000000"/>
                </a:solidFill>
                <a:latin typeface="Calibri"/>
                <a:cs typeface="Calibri"/>
              </a:rPr>
              <a:t>ЗАДАНИЙ, </a:t>
            </a:r>
            <a:r>
              <a:rPr sz="4850" b="0" spc="-10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50" b="0" spc="615" dirty="0">
                <a:solidFill>
                  <a:srgbClr val="000000"/>
                </a:solidFill>
                <a:latin typeface="Calibri"/>
                <a:cs typeface="Calibri"/>
              </a:rPr>
              <a:t>КОТОРЫЕ</a:t>
            </a:r>
            <a:r>
              <a:rPr sz="4850" b="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50" b="0" spc="300" dirty="0">
                <a:solidFill>
                  <a:srgbClr val="000000"/>
                </a:solidFill>
                <a:latin typeface="Calibri"/>
                <a:cs typeface="Calibri"/>
              </a:rPr>
              <a:t>«ЗУМЕРЫ»</a:t>
            </a:r>
            <a:r>
              <a:rPr sz="4850" b="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50" b="0" spc="665" dirty="0">
                <a:solidFill>
                  <a:srgbClr val="000000"/>
                </a:solidFill>
                <a:latin typeface="Calibri"/>
                <a:cs typeface="Calibri"/>
              </a:rPr>
              <a:t>ОТГАДЫВАЮТ</a:t>
            </a:r>
            <a:r>
              <a:rPr sz="4850" b="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50" b="0" spc="555" dirty="0">
                <a:solidFill>
                  <a:srgbClr val="000000"/>
                </a:solidFill>
                <a:latin typeface="Calibri"/>
                <a:cs typeface="Calibri"/>
              </a:rPr>
              <a:t>ЗА</a:t>
            </a:r>
            <a:r>
              <a:rPr sz="4850" b="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50" b="0" spc="155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endParaRPr sz="4850">
              <a:latin typeface="Calibri"/>
              <a:cs typeface="Calibri"/>
            </a:endParaRPr>
          </a:p>
          <a:p>
            <a:pPr marR="146685" algn="ctr">
              <a:lnSpc>
                <a:spcPts val="5225"/>
              </a:lnSpc>
            </a:pPr>
            <a:r>
              <a:rPr sz="4850" b="0" spc="385" dirty="0">
                <a:solidFill>
                  <a:srgbClr val="000000"/>
                </a:solidFill>
                <a:latin typeface="Calibri"/>
                <a:cs typeface="Calibri"/>
              </a:rPr>
              <a:t>СЕКУНД!</a:t>
            </a:r>
            <a:endParaRPr sz="48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8058" y="7405822"/>
            <a:ext cx="3705225" cy="1852930"/>
            <a:chOff x="7318058" y="7405822"/>
            <a:chExt cx="3705225" cy="1852930"/>
          </a:xfrm>
        </p:grpSpPr>
        <p:sp>
          <p:nvSpPr>
            <p:cNvPr id="5" name="object 5"/>
            <p:cNvSpPr/>
            <p:nvPr/>
          </p:nvSpPr>
          <p:spPr>
            <a:xfrm>
              <a:off x="7318058" y="7405822"/>
              <a:ext cx="3705225" cy="1852930"/>
            </a:xfrm>
            <a:custGeom>
              <a:avLst/>
              <a:gdLst/>
              <a:ahLst/>
              <a:cxnLst/>
              <a:rect l="l" t="t" r="r" b="b"/>
              <a:pathLst>
                <a:path w="3705225" h="1852929">
                  <a:moveTo>
                    <a:pt x="3704957" y="1852478"/>
                  </a:moveTo>
                  <a:lnTo>
                    <a:pt x="3038064" y="1852478"/>
                  </a:lnTo>
                  <a:lnTo>
                    <a:pt x="3037261" y="1808841"/>
                  </a:lnTo>
                  <a:lnTo>
                    <a:pt x="3034852" y="1765261"/>
                  </a:lnTo>
                  <a:lnTo>
                    <a:pt x="3030840" y="1721799"/>
                  </a:lnTo>
                  <a:lnTo>
                    <a:pt x="3025232" y="1678516"/>
                  </a:lnTo>
                  <a:lnTo>
                    <a:pt x="3018034" y="1635469"/>
                  </a:lnTo>
                  <a:lnTo>
                    <a:pt x="3009257" y="1592714"/>
                  </a:lnTo>
                  <a:lnTo>
                    <a:pt x="2998911" y="1550312"/>
                  </a:lnTo>
                  <a:lnTo>
                    <a:pt x="2987013" y="1508320"/>
                  </a:lnTo>
                  <a:lnTo>
                    <a:pt x="2973577" y="1466795"/>
                  </a:lnTo>
                  <a:lnTo>
                    <a:pt x="2958621" y="1425791"/>
                  </a:lnTo>
                  <a:lnTo>
                    <a:pt x="2942166" y="1385365"/>
                  </a:lnTo>
                  <a:lnTo>
                    <a:pt x="2924235" y="1345574"/>
                  </a:lnTo>
                  <a:lnTo>
                    <a:pt x="2904852" y="1306471"/>
                  </a:lnTo>
                  <a:lnTo>
                    <a:pt x="2884041" y="1268105"/>
                  </a:lnTo>
                  <a:lnTo>
                    <a:pt x="2861832" y="1230531"/>
                  </a:lnTo>
                  <a:lnTo>
                    <a:pt x="2838257" y="1193801"/>
                  </a:lnTo>
                  <a:lnTo>
                    <a:pt x="2813346" y="1157965"/>
                  </a:lnTo>
                  <a:lnTo>
                    <a:pt x="2787131" y="1123068"/>
                  </a:lnTo>
                  <a:lnTo>
                    <a:pt x="2759649" y="1089159"/>
                  </a:lnTo>
                  <a:lnTo>
                    <a:pt x="2730939" y="1056287"/>
                  </a:lnTo>
                  <a:lnTo>
                    <a:pt x="2701039" y="1024493"/>
                  </a:lnTo>
                  <a:lnTo>
                    <a:pt x="2669988" y="993820"/>
                  </a:lnTo>
                  <a:lnTo>
                    <a:pt x="2637828" y="964311"/>
                  </a:lnTo>
                  <a:lnTo>
                    <a:pt x="2604606" y="936007"/>
                  </a:lnTo>
                  <a:lnTo>
                    <a:pt x="2570364" y="908945"/>
                  </a:lnTo>
                  <a:lnTo>
                    <a:pt x="2535148" y="883161"/>
                  </a:lnTo>
                  <a:lnTo>
                    <a:pt x="2499007" y="858690"/>
                  </a:lnTo>
                  <a:lnTo>
                    <a:pt x="2461991" y="835567"/>
                  </a:lnTo>
                  <a:lnTo>
                    <a:pt x="2424150" y="813822"/>
                  </a:lnTo>
                  <a:lnTo>
                    <a:pt x="2385531" y="793484"/>
                  </a:lnTo>
                  <a:lnTo>
                    <a:pt x="2346190" y="774580"/>
                  </a:lnTo>
                  <a:lnTo>
                    <a:pt x="2306182" y="757139"/>
                  </a:lnTo>
                  <a:lnTo>
                    <a:pt x="2265559" y="741182"/>
                  </a:lnTo>
                  <a:lnTo>
                    <a:pt x="2224375" y="726730"/>
                  </a:lnTo>
                  <a:lnTo>
                    <a:pt x="2182686" y="713804"/>
                  </a:lnTo>
                  <a:lnTo>
                    <a:pt x="2140552" y="702422"/>
                  </a:lnTo>
                  <a:lnTo>
                    <a:pt x="2098027" y="692599"/>
                  </a:lnTo>
                  <a:lnTo>
                    <a:pt x="2055168" y="684346"/>
                  </a:lnTo>
                  <a:lnTo>
                    <a:pt x="2012034" y="677677"/>
                  </a:lnTo>
                  <a:lnTo>
                    <a:pt x="1968686" y="672601"/>
                  </a:lnTo>
                  <a:lnTo>
                    <a:pt x="1925180" y="669123"/>
                  </a:lnTo>
                  <a:lnTo>
                    <a:pt x="1881574" y="667249"/>
                  </a:lnTo>
                  <a:lnTo>
                    <a:pt x="1837928" y="666981"/>
                  </a:lnTo>
                  <a:lnTo>
                    <a:pt x="1794304" y="668320"/>
                  </a:lnTo>
                  <a:lnTo>
                    <a:pt x="1750759" y="671263"/>
                  </a:lnTo>
                  <a:lnTo>
                    <a:pt x="1707350" y="675808"/>
                  </a:lnTo>
                  <a:lnTo>
                    <a:pt x="1664137" y="681947"/>
                  </a:lnTo>
                  <a:lnTo>
                    <a:pt x="1621182" y="689672"/>
                  </a:lnTo>
                  <a:lnTo>
                    <a:pt x="1578540" y="698973"/>
                  </a:lnTo>
                  <a:lnTo>
                    <a:pt x="1536267" y="709838"/>
                  </a:lnTo>
                  <a:lnTo>
                    <a:pt x="1494423" y="722252"/>
                  </a:lnTo>
                  <a:lnTo>
                    <a:pt x="1453066" y="736196"/>
                  </a:lnTo>
                  <a:lnTo>
                    <a:pt x="1412250" y="751653"/>
                  </a:lnTo>
                  <a:lnTo>
                    <a:pt x="1372029" y="768603"/>
                  </a:lnTo>
                  <a:lnTo>
                    <a:pt x="1332460" y="787022"/>
                  </a:lnTo>
                  <a:lnTo>
                    <a:pt x="1293596" y="806884"/>
                  </a:lnTo>
                  <a:lnTo>
                    <a:pt x="1255491" y="828163"/>
                  </a:lnTo>
                  <a:lnTo>
                    <a:pt x="1218192" y="850831"/>
                  </a:lnTo>
                  <a:lnTo>
                    <a:pt x="1181753" y="874857"/>
                  </a:lnTo>
                  <a:lnTo>
                    <a:pt x="1146225" y="900206"/>
                  </a:lnTo>
                  <a:lnTo>
                    <a:pt x="1111654" y="926846"/>
                  </a:lnTo>
                  <a:lnTo>
                    <a:pt x="1078085" y="954741"/>
                  </a:lnTo>
                  <a:lnTo>
                    <a:pt x="1045566" y="983854"/>
                  </a:lnTo>
                  <a:lnTo>
                    <a:pt x="1014142" y="1014142"/>
                  </a:lnTo>
                  <a:lnTo>
                    <a:pt x="983854" y="1045566"/>
                  </a:lnTo>
                  <a:lnTo>
                    <a:pt x="954741" y="1078085"/>
                  </a:lnTo>
                  <a:lnTo>
                    <a:pt x="926846" y="1111654"/>
                  </a:lnTo>
                  <a:lnTo>
                    <a:pt x="900206" y="1146225"/>
                  </a:lnTo>
                  <a:lnTo>
                    <a:pt x="874857" y="1181753"/>
                  </a:lnTo>
                  <a:lnTo>
                    <a:pt x="850831" y="1218192"/>
                  </a:lnTo>
                  <a:lnTo>
                    <a:pt x="828163" y="1255491"/>
                  </a:lnTo>
                  <a:lnTo>
                    <a:pt x="806884" y="1293596"/>
                  </a:lnTo>
                  <a:lnTo>
                    <a:pt x="787022" y="1332460"/>
                  </a:lnTo>
                  <a:lnTo>
                    <a:pt x="768603" y="1372029"/>
                  </a:lnTo>
                  <a:lnTo>
                    <a:pt x="751653" y="1412250"/>
                  </a:lnTo>
                  <a:lnTo>
                    <a:pt x="736196" y="1453066"/>
                  </a:lnTo>
                  <a:lnTo>
                    <a:pt x="722252" y="1494423"/>
                  </a:lnTo>
                  <a:lnTo>
                    <a:pt x="709838" y="1536267"/>
                  </a:lnTo>
                  <a:lnTo>
                    <a:pt x="698973" y="1578540"/>
                  </a:lnTo>
                  <a:lnTo>
                    <a:pt x="689672" y="1621182"/>
                  </a:lnTo>
                  <a:lnTo>
                    <a:pt x="681947" y="1664137"/>
                  </a:lnTo>
                  <a:lnTo>
                    <a:pt x="675808" y="1707350"/>
                  </a:lnTo>
                  <a:lnTo>
                    <a:pt x="671263" y="1750759"/>
                  </a:lnTo>
                  <a:lnTo>
                    <a:pt x="668320" y="1794304"/>
                  </a:lnTo>
                  <a:lnTo>
                    <a:pt x="666981" y="1837928"/>
                  </a:lnTo>
                  <a:lnTo>
                    <a:pt x="666892" y="1852478"/>
                  </a:lnTo>
                  <a:lnTo>
                    <a:pt x="0" y="1852478"/>
                  </a:lnTo>
                  <a:lnTo>
                    <a:pt x="557" y="1807016"/>
                  </a:lnTo>
                  <a:lnTo>
                    <a:pt x="2231" y="1761581"/>
                  </a:lnTo>
                  <a:lnTo>
                    <a:pt x="5019" y="1716201"/>
                  </a:lnTo>
                  <a:lnTo>
                    <a:pt x="8920" y="1670903"/>
                  </a:lnTo>
                  <a:lnTo>
                    <a:pt x="13931" y="1625715"/>
                  </a:lnTo>
                  <a:lnTo>
                    <a:pt x="20050" y="1580663"/>
                  </a:lnTo>
                  <a:lnTo>
                    <a:pt x="27272" y="1535775"/>
                  </a:lnTo>
                  <a:lnTo>
                    <a:pt x="35594" y="1491077"/>
                  </a:lnTo>
                  <a:lnTo>
                    <a:pt x="45011" y="1446598"/>
                  </a:lnTo>
                  <a:lnTo>
                    <a:pt x="55516" y="1402362"/>
                  </a:lnTo>
                  <a:lnTo>
                    <a:pt x="67103" y="1358398"/>
                  </a:lnTo>
                  <a:lnTo>
                    <a:pt x="79767" y="1314732"/>
                  </a:lnTo>
                  <a:lnTo>
                    <a:pt x="93497" y="1271389"/>
                  </a:lnTo>
                  <a:lnTo>
                    <a:pt x="108288" y="1228397"/>
                  </a:lnTo>
                  <a:lnTo>
                    <a:pt x="124129" y="1185780"/>
                  </a:lnTo>
                  <a:lnTo>
                    <a:pt x="141011" y="1143565"/>
                  </a:lnTo>
                  <a:lnTo>
                    <a:pt x="158924" y="1101777"/>
                  </a:lnTo>
                  <a:lnTo>
                    <a:pt x="177857" y="1060441"/>
                  </a:lnTo>
                  <a:lnTo>
                    <a:pt x="197799" y="1019583"/>
                  </a:lnTo>
                  <a:lnTo>
                    <a:pt x="218738" y="979226"/>
                  </a:lnTo>
                  <a:lnTo>
                    <a:pt x="240660" y="939395"/>
                  </a:lnTo>
                  <a:lnTo>
                    <a:pt x="263554" y="900114"/>
                  </a:lnTo>
                  <a:lnTo>
                    <a:pt x="287405" y="861406"/>
                  </a:lnTo>
                  <a:lnTo>
                    <a:pt x="312198" y="823296"/>
                  </a:lnTo>
                  <a:lnTo>
                    <a:pt x="337920" y="785806"/>
                  </a:lnTo>
                  <a:lnTo>
                    <a:pt x="364553" y="748958"/>
                  </a:lnTo>
                  <a:lnTo>
                    <a:pt x="392083" y="712775"/>
                  </a:lnTo>
                  <a:lnTo>
                    <a:pt x="420493" y="677278"/>
                  </a:lnTo>
                  <a:lnTo>
                    <a:pt x="449765" y="642489"/>
                  </a:lnTo>
                  <a:lnTo>
                    <a:pt x="479882" y="608429"/>
                  </a:lnTo>
                  <a:lnTo>
                    <a:pt x="510826" y="575119"/>
                  </a:lnTo>
                  <a:lnTo>
                    <a:pt x="542578" y="542578"/>
                  </a:lnTo>
                  <a:lnTo>
                    <a:pt x="575119" y="510826"/>
                  </a:lnTo>
                  <a:lnTo>
                    <a:pt x="608429" y="479882"/>
                  </a:lnTo>
                  <a:lnTo>
                    <a:pt x="642489" y="449765"/>
                  </a:lnTo>
                  <a:lnTo>
                    <a:pt x="677278" y="420493"/>
                  </a:lnTo>
                  <a:lnTo>
                    <a:pt x="712775" y="392083"/>
                  </a:lnTo>
                  <a:lnTo>
                    <a:pt x="748958" y="364553"/>
                  </a:lnTo>
                  <a:lnTo>
                    <a:pt x="785806" y="337920"/>
                  </a:lnTo>
                  <a:lnTo>
                    <a:pt x="823296" y="312198"/>
                  </a:lnTo>
                  <a:lnTo>
                    <a:pt x="861406" y="287405"/>
                  </a:lnTo>
                  <a:lnTo>
                    <a:pt x="900114" y="263554"/>
                  </a:lnTo>
                  <a:lnTo>
                    <a:pt x="939395" y="240660"/>
                  </a:lnTo>
                  <a:lnTo>
                    <a:pt x="979226" y="218738"/>
                  </a:lnTo>
                  <a:lnTo>
                    <a:pt x="1019583" y="197799"/>
                  </a:lnTo>
                  <a:lnTo>
                    <a:pt x="1060441" y="177857"/>
                  </a:lnTo>
                  <a:lnTo>
                    <a:pt x="1101777" y="158924"/>
                  </a:lnTo>
                  <a:lnTo>
                    <a:pt x="1143565" y="141011"/>
                  </a:lnTo>
                  <a:lnTo>
                    <a:pt x="1185780" y="124129"/>
                  </a:lnTo>
                  <a:lnTo>
                    <a:pt x="1228396" y="108288"/>
                  </a:lnTo>
                  <a:lnTo>
                    <a:pt x="1271389" y="93497"/>
                  </a:lnTo>
                  <a:lnTo>
                    <a:pt x="1314732" y="79767"/>
                  </a:lnTo>
                  <a:lnTo>
                    <a:pt x="1358398" y="67103"/>
                  </a:lnTo>
                  <a:lnTo>
                    <a:pt x="1402362" y="55516"/>
                  </a:lnTo>
                  <a:lnTo>
                    <a:pt x="1446598" y="45011"/>
                  </a:lnTo>
                  <a:lnTo>
                    <a:pt x="1491077" y="35594"/>
                  </a:lnTo>
                  <a:lnTo>
                    <a:pt x="1535775" y="27272"/>
                  </a:lnTo>
                  <a:lnTo>
                    <a:pt x="1580663" y="20050"/>
                  </a:lnTo>
                  <a:lnTo>
                    <a:pt x="1625715" y="13931"/>
                  </a:lnTo>
                  <a:lnTo>
                    <a:pt x="1670903" y="8920"/>
                  </a:lnTo>
                  <a:lnTo>
                    <a:pt x="1716201" y="5019"/>
                  </a:lnTo>
                  <a:lnTo>
                    <a:pt x="1761581" y="2231"/>
                  </a:lnTo>
                  <a:lnTo>
                    <a:pt x="1807016" y="557"/>
                  </a:lnTo>
                  <a:lnTo>
                    <a:pt x="1852478" y="0"/>
                  </a:lnTo>
                  <a:lnTo>
                    <a:pt x="1897940" y="557"/>
                  </a:lnTo>
                  <a:lnTo>
                    <a:pt x="1943375" y="2231"/>
                  </a:lnTo>
                  <a:lnTo>
                    <a:pt x="1988755" y="5019"/>
                  </a:lnTo>
                  <a:lnTo>
                    <a:pt x="2034053" y="8920"/>
                  </a:lnTo>
                  <a:lnTo>
                    <a:pt x="2079241" y="13931"/>
                  </a:lnTo>
                  <a:lnTo>
                    <a:pt x="2124293" y="20050"/>
                  </a:lnTo>
                  <a:lnTo>
                    <a:pt x="2169181" y="27272"/>
                  </a:lnTo>
                  <a:lnTo>
                    <a:pt x="2213878" y="35594"/>
                  </a:lnTo>
                  <a:lnTo>
                    <a:pt x="2258358" y="45011"/>
                  </a:lnTo>
                  <a:lnTo>
                    <a:pt x="2302593" y="55516"/>
                  </a:lnTo>
                  <a:lnTo>
                    <a:pt x="2346557" y="67103"/>
                  </a:lnTo>
                  <a:lnTo>
                    <a:pt x="2390224" y="79767"/>
                  </a:lnTo>
                  <a:lnTo>
                    <a:pt x="2433566" y="93497"/>
                  </a:lnTo>
                  <a:lnTo>
                    <a:pt x="2476559" y="108288"/>
                  </a:lnTo>
                  <a:lnTo>
                    <a:pt x="2519175" y="124129"/>
                  </a:lnTo>
                  <a:lnTo>
                    <a:pt x="2561390" y="141011"/>
                  </a:lnTo>
                  <a:lnTo>
                    <a:pt x="2603179" y="158924"/>
                  </a:lnTo>
                  <a:lnTo>
                    <a:pt x="2644514" y="177857"/>
                  </a:lnTo>
                  <a:lnTo>
                    <a:pt x="2685373" y="197799"/>
                  </a:lnTo>
                  <a:lnTo>
                    <a:pt x="2725730" y="218738"/>
                  </a:lnTo>
                  <a:lnTo>
                    <a:pt x="2765561" y="240660"/>
                  </a:lnTo>
                  <a:lnTo>
                    <a:pt x="2804842" y="263554"/>
                  </a:lnTo>
                  <a:lnTo>
                    <a:pt x="2843549" y="287405"/>
                  </a:lnTo>
                  <a:lnTo>
                    <a:pt x="2881659" y="312198"/>
                  </a:lnTo>
                  <a:lnTo>
                    <a:pt x="2919150" y="337920"/>
                  </a:lnTo>
                  <a:lnTo>
                    <a:pt x="2955998" y="364553"/>
                  </a:lnTo>
                  <a:lnTo>
                    <a:pt x="2992181" y="392083"/>
                  </a:lnTo>
                  <a:lnTo>
                    <a:pt x="3027678" y="420493"/>
                  </a:lnTo>
                  <a:lnTo>
                    <a:pt x="3062466" y="449765"/>
                  </a:lnTo>
                  <a:lnTo>
                    <a:pt x="3096526" y="479882"/>
                  </a:lnTo>
                  <a:lnTo>
                    <a:pt x="3129837" y="510826"/>
                  </a:lnTo>
                  <a:lnTo>
                    <a:pt x="3162378" y="542578"/>
                  </a:lnTo>
                  <a:lnTo>
                    <a:pt x="3194130" y="575119"/>
                  </a:lnTo>
                  <a:lnTo>
                    <a:pt x="3225074" y="608429"/>
                  </a:lnTo>
                  <a:lnTo>
                    <a:pt x="3255191" y="642489"/>
                  </a:lnTo>
                  <a:lnTo>
                    <a:pt x="3284463" y="677278"/>
                  </a:lnTo>
                  <a:lnTo>
                    <a:pt x="3312873" y="712775"/>
                  </a:lnTo>
                  <a:lnTo>
                    <a:pt x="3340402" y="748958"/>
                  </a:lnTo>
                  <a:lnTo>
                    <a:pt x="3367036" y="785806"/>
                  </a:lnTo>
                  <a:lnTo>
                    <a:pt x="3392757" y="823296"/>
                  </a:lnTo>
                  <a:lnTo>
                    <a:pt x="3417551" y="861406"/>
                  </a:lnTo>
                  <a:lnTo>
                    <a:pt x="3441402" y="900114"/>
                  </a:lnTo>
                  <a:lnTo>
                    <a:pt x="3464296" y="939395"/>
                  </a:lnTo>
                  <a:lnTo>
                    <a:pt x="3486218" y="979226"/>
                  </a:lnTo>
                  <a:lnTo>
                    <a:pt x="3507157" y="1019583"/>
                  </a:lnTo>
                  <a:lnTo>
                    <a:pt x="3527098" y="1060441"/>
                  </a:lnTo>
                  <a:lnTo>
                    <a:pt x="3546032" y="1101777"/>
                  </a:lnTo>
                  <a:lnTo>
                    <a:pt x="3563944" y="1143565"/>
                  </a:lnTo>
                  <a:lnTo>
                    <a:pt x="3580827" y="1185780"/>
                  </a:lnTo>
                  <a:lnTo>
                    <a:pt x="3596668" y="1228396"/>
                  </a:lnTo>
                  <a:lnTo>
                    <a:pt x="3611458" y="1271389"/>
                  </a:lnTo>
                  <a:lnTo>
                    <a:pt x="3625189" y="1314732"/>
                  </a:lnTo>
                  <a:lnTo>
                    <a:pt x="3637852" y="1358398"/>
                  </a:lnTo>
                  <a:lnTo>
                    <a:pt x="3649440" y="1402362"/>
                  </a:lnTo>
                  <a:lnTo>
                    <a:pt x="3659945" y="1446598"/>
                  </a:lnTo>
                  <a:lnTo>
                    <a:pt x="3669361" y="1491077"/>
                  </a:lnTo>
                  <a:lnTo>
                    <a:pt x="3677683" y="1535775"/>
                  </a:lnTo>
                  <a:lnTo>
                    <a:pt x="3684906" y="1580663"/>
                  </a:lnTo>
                  <a:lnTo>
                    <a:pt x="3691025" y="1625715"/>
                  </a:lnTo>
                  <a:lnTo>
                    <a:pt x="3696036" y="1670903"/>
                  </a:lnTo>
                  <a:lnTo>
                    <a:pt x="3699937" y="1716201"/>
                  </a:lnTo>
                  <a:lnTo>
                    <a:pt x="3702725" y="1761581"/>
                  </a:lnTo>
                  <a:lnTo>
                    <a:pt x="3704399" y="1807016"/>
                  </a:lnTo>
                  <a:lnTo>
                    <a:pt x="3704957" y="1852478"/>
                  </a:lnTo>
                  <a:close/>
                </a:path>
              </a:pathLst>
            </a:custGeom>
            <a:solidFill>
              <a:srgbClr val="3C5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30411" y="8020624"/>
              <a:ext cx="1325880" cy="1238250"/>
            </a:xfrm>
            <a:custGeom>
              <a:avLst/>
              <a:gdLst/>
              <a:ahLst/>
              <a:cxnLst/>
              <a:rect l="l" t="t" r="r" b="b"/>
              <a:pathLst>
                <a:path w="1325879" h="1238250">
                  <a:moveTo>
                    <a:pt x="1147789" y="1237517"/>
                  </a:moveTo>
                  <a:lnTo>
                    <a:pt x="1102575" y="1233831"/>
                  </a:lnTo>
                  <a:lnTo>
                    <a:pt x="1059632" y="1219276"/>
                  </a:lnTo>
                  <a:lnTo>
                    <a:pt x="1021513" y="1194724"/>
                  </a:lnTo>
                  <a:lnTo>
                    <a:pt x="12129" y="64480"/>
                  </a:lnTo>
                  <a:lnTo>
                    <a:pt x="8514" y="61153"/>
                  </a:lnTo>
                  <a:lnTo>
                    <a:pt x="5673" y="57260"/>
                  </a:lnTo>
                  <a:lnTo>
                    <a:pt x="1541" y="48345"/>
                  </a:lnTo>
                  <a:lnTo>
                    <a:pt x="406" y="43662"/>
                  </a:lnTo>
                  <a:lnTo>
                    <a:pt x="0" y="33844"/>
                  </a:lnTo>
                  <a:lnTo>
                    <a:pt x="743" y="29084"/>
                  </a:lnTo>
                  <a:lnTo>
                    <a:pt x="30779" y="406"/>
                  </a:lnTo>
                  <a:lnTo>
                    <a:pt x="40597" y="0"/>
                  </a:lnTo>
                  <a:lnTo>
                    <a:pt x="45358" y="743"/>
                  </a:lnTo>
                  <a:lnTo>
                    <a:pt x="54584" y="4125"/>
                  </a:lnTo>
                  <a:lnTo>
                    <a:pt x="58698" y="6634"/>
                  </a:lnTo>
                  <a:lnTo>
                    <a:pt x="62312" y="9961"/>
                  </a:lnTo>
                  <a:lnTo>
                    <a:pt x="1265584" y="916131"/>
                  </a:lnTo>
                  <a:lnTo>
                    <a:pt x="1294949" y="950708"/>
                  </a:lnTo>
                  <a:lnTo>
                    <a:pt x="1315022" y="991365"/>
                  </a:lnTo>
                  <a:lnTo>
                    <a:pt x="1324616" y="1035680"/>
                  </a:lnTo>
                  <a:lnTo>
                    <a:pt x="1325369" y="1053866"/>
                  </a:lnTo>
                  <a:lnTo>
                    <a:pt x="1325076" y="1062943"/>
                  </a:lnTo>
                  <a:lnTo>
                    <a:pt x="1316981" y="1107557"/>
                  </a:lnTo>
                  <a:lnTo>
                    <a:pt x="1298279" y="1148886"/>
                  </a:lnTo>
                  <a:lnTo>
                    <a:pt x="1270095" y="1184432"/>
                  </a:lnTo>
                  <a:lnTo>
                    <a:pt x="1234135" y="1212051"/>
                  </a:lnTo>
                  <a:lnTo>
                    <a:pt x="1192543" y="1230106"/>
                  </a:lnTo>
                  <a:lnTo>
                    <a:pt x="1156873" y="1236918"/>
                  </a:lnTo>
                  <a:lnTo>
                    <a:pt x="1147789" y="1237517"/>
                  </a:lnTo>
                  <a:close/>
                </a:path>
              </a:pathLst>
            </a:custGeom>
            <a:solidFill>
              <a:srgbClr val="49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371" y="2167781"/>
            <a:ext cx="8906486" cy="674229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849725" y="5013423"/>
            <a:ext cx="4438650" cy="5273675"/>
          </a:xfrm>
          <a:custGeom>
            <a:avLst/>
            <a:gdLst/>
            <a:ahLst/>
            <a:cxnLst/>
            <a:rect l="l" t="t" r="r" b="b"/>
            <a:pathLst>
              <a:path w="4438650" h="5273675">
                <a:moveTo>
                  <a:pt x="1786" y="1884476"/>
                </a:moveTo>
                <a:lnTo>
                  <a:pt x="3965" y="1833974"/>
                </a:lnTo>
                <a:lnTo>
                  <a:pt x="7018" y="1783508"/>
                </a:lnTo>
                <a:lnTo>
                  <a:pt x="10958" y="1733088"/>
                </a:lnTo>
                <a:lnTo>
                  <a:pt x="15800" y="1682722"/>
                </a:lnTo>
                <a:lnTo>
                  <a:pt x="21555" y="1632420"/>
                </a:lnTo>
                <a:lnTo>
                  <a:pt x="28238" y="1582192"/>
                </a:lnTo>
                <a:lnTo>
                  <a:pt x="35862" y="1532046"/>
                </a:lnTo>
                <a:lnTo>
                  <a:pt x="44440" y="1481994"/>
                </a:lnTo>
                <a:lnTo>
                  <a:pt x="53986" y="1432043"/>
                </a:lnTo>
                <a:lnTo>
                  <a:pt x="64512" y="1382204"/>
                </a:lnTo>
                <a:lnTo>
                  <a:pt x="75910" y="1333862"/>
                </a:lnTo>
                <a:lnTo>
                  <a:pt x="88329" y="1285841"/>
                </a:lnTo>
                <a:lnTo>
                  <a:pt x="101774" y="1238176"/>
                </a:lnTo>
                <a:lnTo>
                  <a:pt x="116244" y="1190900"/>
                </a:lnTo>
                <a:lnTo>
                  <a:pt x="131744" y="1144048"/>
                </a:lnTo>
                <a:lnTo>
                  <a:pt x="148274" y="1097654"/>
                </a:lnTo>
                <a:lnTo>
                  <a:pt x="165838" y="1051753"/>
                </a:lnTo>
                <a:lnTo>
                  <a:pt x="184437" y="1006380"/>
                </a:lnTo>
                <a:lnTo>
                  <a:pt x="204074" y="961567"/>
                </a:lnTo>
                <a:lnTo>
                  <a:pt x="224751" y="917350"/>
                </a:lnTo>
                <a:lnTo>
                  <a:pt x="246470" y="873763"/>
                </a:lnTo>
                <a:lnTo>
                  <a:pt x="269233" y="830840"/>
                </a:lnTo>
                <a:lnTo>
                  <a:pt x="293043" y="788616"/>
                </a:lnTo>
                <a:lnTo>
                  <a:pt x="317902" y="747125"/>
                </a:lnTo>
                <a:lnTo>
                  <a:pt x="343812" y="706401"/>
                </a:lnTo>
                <a:lnTo>
                  <a:pt x="370776" y="666478"/>
                </a:lnTo>
                <a:lnTo>
                  <a:pt x="398795" y="627391"/>
                </a:lnTo>
                <a:lnTo>
                  <a:pt x="427872" y="589175"/>
                </a:lnTo>
                <a:lnTo>
                  <a:pt x="458009" y="551863"/>
                </a:lnTo>
                <a:lnTo>
                  <a:pt x="489208" y="515490"/>
                </a:lnTo>
                <a:lnTo>
                  <a:pt x="521472" y="480089"/>
                </a:lnTo>
                <a:lnTo>
                  <a:pt x="554803" y="445697"/>
                </a:lnTo>
                <a:lnTo>
                  <a:pt x="589203" y="412346"/>
                </a:lnTo>
                <a:lnTo>
                  <a:pt x="624674" y="380071"/>
                </a:lnTo>
                <a:lnTo>
                  <a:pt x="661219" y="348906"/>
                </a:lnTo>
                <a:lnTo>
                  <a:pt x="698840" y="318887"/>
                </a:lnTo>
                <a:lnTo>
                  <a:pt x="737538" y="290046"/>
                </a:lnTo>
                <a:lnTo>
                  <a:pt x="777317" y="262418"/>
                </a:lnTo>
                <a:lnTo>
                  <a:pt x="818178" y="236039"/>
                </a:lnTo>
                <a:lnTo>
                  <a:pt x="860124" y="210941"/>
                </a:lnTo>
                <a:lnTo>
                  <a:pt x="903157" y="187159"/>
                </a:lnTo>
                <a:lnTo>
                  <a:pt x="947280" y="164729"/>
                </a:lnTo>
                <a:lnTo>
                  <a:pt x="992494" y="143683"/>
                </a:lnTo>
                <a:lnTo>
                  <a:pt x="1038801" y="124056"/>
                </a:lnTo>
                <a:lnTo>
                  <a:pt x="1086204" y="105883"/>
                </a:lnTo>
                <a:lnTo>
                  <a:pt x="1133869" y="89425"/>
                </a:lnTo>
                <a:lnTo>
                  <a:pt x="1181724" y="74453"/>
                </a:lnTo>
                <a:lnTo>
                  <a:pt x="1229753" y="60941"/>
                </a:lnTo>
                <a:lnTo>
                  <a:pt x="1277942" y="48859"/>
                </a:lnTo>
                <a:lnTo>
                  <a:pt x="1326274" y="38181"/>
                </a:lnTo>
                <a:lnTo>
                  <a:pt x="1374735" y="28880"/>
                </a:lnTo>
                <a:lnTo>
                  <a:pt x="1423310" y="20927"/>
                </a:lnTo>
                <a:lnTo>
                  <a:pt x="1471982" y="14296"/>
                </a:lnTo>
                <a:lnTo>
                  <a:pt x="1520738" y="8959"/>
                </a:lnTo>
                <a:lnTo>
                  <a:pt x="1569561" y="4888"/>
                </a:lnTo>
                <a:lnTo>
                  <a:pt x="1618436" y="2056"/>
                </a:lnTo>
                <a:lnTo>
                  <a:pt x="1667349" y="436"/>
                </a:lnTo>
                <a:lnTo>
                  <a:pt x="1716283" y="0"/>
                </a:lnTo>
                <a:lnTo>
                  <a:pt x="1765224" y="720"/>
                </a:lnTo>
                <a:lnTo>
                  <a:pt x="1814156" y="2569"/>
                </a:lnTo>
                <a:lnTo>
                  <a:pt x="1863064" y="5519"/>
                </a:lnTo>
                <a:lnTo>
                  <a:pt x="1911933" y="9544"/>
                </a:lnTo>
                <a:lnTo>
                  <a:pt x="1960748" y="14615"/>
                </a:lnTo>
                <a:lnTo>
                  <a:pt x="2009492" y="20705"/>
                </a:lnTo>
                <a:lnTo>
                  <a:pt x="2058152" y="27787"/>
                </a:lnTo>
                <a:lnTo>
                  <a:pt x="2106711" y="35834"/>
                </a:lnTo>
                <a:lnTo>
                  <a:pt x="2155154" y="44816"/>
                </a:lnTo>
                <a:lnTo>
                  <a:pt x="2203467" y="54708"/>
                </a:lnTo>
                <a:lnTo>
                  <a:pt x="2251633" y="65482"/>
                </a:lnTo>
                <a:lnTo>
                  <a:pt x="2299638" y="77110"/>
                </a:lnTo>
                <a:lnTo>
                  <a:pt x="2347466" y="89565"/>
                </a:lnTo>
                <a:lnTo>
                  <a:pt x="2395102" y="102818"/>
                </a:lnTo>
                <a:lnTo>
                  <a:pt x="2442532" y="116844"/>
                </a:lnTo>
                <a:lnTo>
                  <a:pt x="2489738" y="131614"/>
                </a:lnTo>
                <a:lnTo>
                  <a:pt x="2536707" y="147101"/>
                </a:lnTo>
                <a:lnTo>
                  <a:pt x="2583423" y="163277"/>
                </a:lnTo>
                <a:lnTo>
                  <a:pt x="2629870" y="180115"/>
                </a:lnTo>
                <a:lnTo>
                  <a:pt x="2676034" y="197588"/>
                </a:lnTo>
                <a:lnTo>
                  <a:pt x="2721899" y="215667"/>
                </a:lnTo>
                <a:lnTo>
                  <a:pt x="2767450" y="234326"/>
                </a:lnTo>
                <a:lnTo>
                  <a:pt x="2812671" y="253536"/>
                </a:lnTo>
                <a:lnTo>
                  <a:pt x="2857548" y="273272"/>
                </a:lnTo>
                <a:lnTo>
                  <a:pt x="2904183" y="294384"/>
                </a:lnTo>
                <a:lnTo>
                  <a:pt x="2950567" y="315949"/>
                </a:lnTo>
                <a:lnTo>
                  <a:pt x="2996714" y="337943"/>
                </a:lnTo>
                <a:lnTo>
                  <a:pt x="3042636" y="360341"/>
                </a:lnTo>
                <a:lnTo>
                  <a:pt x="3088348" y="383118"/>
                </a:lnTo>
                <a:lnTo>
                  <a:pt x="3133861" y="406252"/>
                </a:lnTo>
                <a:lnTo>
                  <a:pt x="3179190" y="429717"/>
                </a:lnTo>
                <a:lnTo>
                  <a:pt x="3224347" y="453489"/>
                </a:lnTo>
                <a:lnTo>
                  <a:pt x="3269347" y="477543"/>
                </a:lnTo>
                <a:lnTo>
                  <a:pt x="3314201" y="501856"/>
                </a:lnTo>
                <a:lnTo>
                  <a:pt x="3358923" y="526403"/>
                </a:lnTo>
                <a:lnTo>
                  <a:pt x="3403527" y="551159"/>
                </a:lnTo>
                <a:lnTo>
                  <a:pt x="3448025" y="576101"/>
                </a:lnTo>
                <a:lnTo>
                  <a:pt x="3492432" y="601204"/>
                </a:lnTo>
                <a:lnTo>
                  <a:pt x="3536759" y="626444"/>
                </a:lnTo>
                <a:lnTo>
                  <a:pt x="3581021" y="651796"/>
                </a:lnTo>
                <a:lnTo>
                  <a:pt x="3934332" y="855743"/>
                </a:lnTo>
                <a:lnTo>
                  <a:pt x="3978596" y="881013"/>
                </a:lnTo>
                <a:lnTo>
                  <a:pt x="4022927" y="906152"/>
                </a:lnTo>
                <a:lnTo>
                  <a:pt x="4067337" y="931136"/>
                </a:lnTo>
                <a:lnTo>
                  <a:pt x="4111840" y="955940"/>
                </a:lnTo>
                <a:lnTo>
                  <a:pt x="4156450" y="980541"/>
                </a:lnTo>
                <a:lnTo>
                  <a:pt x="4201178" y="1004914"/>
                </a:lnTo>
                <a:lnTo>
                  <a:pt x="4246039" y="1029034"/>
                </a:lnTo>
                <a:lnTo>
                  <a:pt x="4291045" y="1052878"/>
                </a:lnTo>
                <a:lnTo>
                  <a:pt x="4336211" y="1076420"/>
                </a:lnTo>
                <a:lnTo>
                  <a:pt x="4381548" y="1099638"/>
                </a:lnTo>
                <a:lnTo>
                  <a:pt x="4427071" y="1122505"/>
                </a:lnTo>
                <a:lnTo>
                  <a:pt x="4438273" y="1128017"/>
                </a:lnTo>
                <a:lnTo>
                  <a:pt x="4438273" y="5233607"/>
                </a:lnTo>
                <a:lnTo>
                  <a:pt x="4434339" y="5236345"/>
                </a:lnTo>
                <a:lnTo>
                  <a:pt x="4393077" y="5264540"/>
                </a:lnTo>
                <a:lnTo>
                  <a:pt x="4379594" y="5273576"/>
                </a:lnTo>
                <a:lnTo>
                  <a:pt x="1342021" y="5273576"/>
                </a:lnTo>
                <a:lnTo>
                  <a:pt x="1299480" y="5222664"/>
                </a:lnTo>
                <a:lnTo>
                  <a:pt x="1267510" y="5182173"/>
                </a:lnTo>
                <a:lnTo>
                  <a:pt x="1236328" y="5140925"/>
                </a:lnTo>
                <a:lnTo>
                  <a:pt x="1205899" y="5098977"/>
                </a:lnTo>
                <a:lnTo>
                  <a:pt x="1176186" y="5056386"/>
                </a:lnTo>
                <a:lnTo>
                  <a:pt x="1147347" y="5013896"/>
                </a:lnTo>
                <a:lnTo>
                  <a:pt x="1118887" y="4971112"/>
                </a:lnTo>
                <a:lnTo>
                  <a:pt x="1090789" y="4928052"/>
                </a:lnTo>
                <a:lnTo>
                  <a:pt x="1063034" y="4884732"/>
                </a:lnTo>
                <a:lnTo>
                  <a:pt x="1035604" y="4841172"/>
                </a:lnTo>
                <a:lnTo>
                  <a:pt x="981653" y="4753396"/>
                </a:lnTo>
                <a:lnTo>
                  <a:pt x="928792" y="4664867"/>
                </a:lnTo>
                <a:lnTo>
                  <a:pt x="851236" y="4530966"/>
                </a:lnTo>
                <a:lnTo>
                  <a:pt x="675890" y="4215826"/>
                </a:lnTo>
                <a:lnTo>
                  <a:pt x="626592" y="4124249"/>
                </a:lnTo>
                <a:lnTo>
                  <a:pt x="578252" y="4032174"/>
                </a:lnTo>
                <a:lnTo>
                  <a:pt x="531000" y="3939563"/>
                </a:lnTo>
                <a:lnTo>
                  <a:pt x="484964" y="3846377"/>
                </a:lnTo>
                <a:lnTo>
                  <a:pt x="440276" y="3752578"/>
                </a:lnTo>
                <a:lnTo>
                  <a:pt x="418477" y="3705437"/>
                </a:lnTo>
                <a:lnTo>
                  <a:pt x="397064" y="3658128"/>
                </a:lnTo>
                <a:lnTo>
                  <a:pt x="376052" y="3610647"/>
                </a:lnTo>
                <a:lnTo>
                  <a:pt x="355458" y="3562989"/>
                </a:lnTo>
                <a:lnTo>
                  <a:pt x="335298" y="3515148"/>
                </a:lnTo>
                <a:lnTo>
                  <a:pt x="315588" y="3467121"/>
                </a:lnTo>
                <a:lnTo>
                  <a:pt x="296344" y="3418902"/>
                </a:lnTo>
                <a:lnTo>
                  <a:pt x="277583" y="3370487"/>
                </a:lnTo>
                <a:lnTo>
                  <a:pt x="241914" y="3274464"/>
                </a:lnTo>
                <a:lnTo>
                  <a:pt x="224998" y="3226817"/>
                </a:lnTo>
                <a:lnTo>
                  <a:pt x="208584" y="3178940"/>
                </a:lnTo>
                <a:lnTo>
                  <a:pt x="192687" y="3130842"/>
                </a:lnTo>
                <a:lnTo>
                  <a:pt x="177318" y="3082534"/>
                </a:lnTo>
                <a:lnTo>
                  <a:pt x="162493" y="3034024"/>
                </a:lnTo>
                <a:lnTo>
                  <a:pt x="148223" y="2985321"/>
                </a:lnTo>
                <a:lnTo>
                  <a:pt x="134522" y="2936436"/>
                </a:lnTo>
                <a:lnTo>
                  <a:pt x="121404" y="2887378"/>
                </a:lnTo>
                <a:lnTo>
                  <a:pt x="108881" y="2838156"/>
                </a:lnTo>
                <a:lnTo>
                  <a:pt x="96968" y="2788781"/>
                </a:lnTo>
                <a:lnTo>
                  <a:pt x="85676" y="2739260"/>
                </a:lnTo>
                <a:lnTo>
                  <a:pt x="75021" y="2689604"/>
                </a:lnTo>
                <a:lnTo>
                  <a:pt x="65014" y="2639823"/>
                </a:lnTo>
                <a:lnTo>
                  <a:pt x="55668" y="2589926"/>
                </a:lnTo>
                <a:lnTo>
                  <a:pt x="46999" y="2539921"/>
                </a:lnTo>
                <a:lnTo>
                  <a:pt x="39018" y="2489820"/>
                </a:lnTo>
                <a:lnTo>
                  <a:pt x="31738" y="2439631"/>
                </a:lnTo>
                <a:lnTo>
                  <a:pt x="25174" y="2389364"/>
                </a:lnTo>
                <a:lnTo>
                  <a:pt x="19339" y="2339027"/>
                </a:lnTo>
                <a:lnTo>
                  <a:pt x="14245" y="2288632"/>
                </a:lnTo>
                <a:lnTo>
                  <a:pt x="9906" y="2238187"/>
                </a:lnTo>
                <a:lnTo>
                  <a:pt x="6335" y="2187702"/>
                </a:lnTo>
                <a:lnTo>
                  <a:pt x="3546" y="2137186"/>
                </a:lnTo>
                <a:lnTo>
                  <a:pt x="1551" y="2086648"/>
                </a:lnTo>
                <a:lnTo>
                  <a:pt x="365" y="2036099"/>
                </a:lnTo>
                <a:lnTo>
                  <a:pt x="0" y="1985548"/>
                </a:lnTo>
                <a:lnTo>
                  <a:pt x="469" y="1935003"/>
                </a:lnTo>
                <a:lnTo>
                  <a:pt x="1786" y="1884476"/>
                </a:lnTo>
                <a:close/>
              </a:path>
            </a:pathLst>
          </a:custGeom>
          <a:solidFill>
            <a:srgbClr val="3778D3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0275" y="4362611"/>
            <a:ext cx="8881110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800" b="0" spc="1085" dirty="0">
                <a:solidFill>
                  <a:srgbClr val="000000"/>
                </a:solidFill>
                <a:latin typeface="Courier New"/>
                <a:cs typeface="Courier New"/>
              </a:rPr>
              <a:t>ОДТЧПШСВДД</a:t>
            </a:r>
            <a:endParaRPr sz="98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" y="2663014"/>
            <a:ext cx="7676515" cy="7624445"/>
          </a:xfrm>
          <a:custGeom>
            <a:avLst/>
            <a:gdLst/>
            <a:ahLst/>
            <a:cxnLst/>
            <a:rect l="l" t="t" r="r" b="b"/>
            <a:pathLst>
              <a:path w="7676515" h="7624445">
                <a:moveTo>
                  <a:pt x="7633549" y="4380182"/>
                </a:moveTo>
                <a:lnTo>
                  <a:pt x="7656025" y="3727000"/>
                </a:lnTo>
                <a:lnTo>
                  <a:pt x="7666980" y="3777931"/>
                </a:lnTo>
                <a:lnTo>
                  <a:pt x="7665238" y="3828569"/>
                </a:lnTo>
                <a:lnTo>
                  <a:pt x="7676184" y="3879763"/>
                </a:lnTo>
                <a:lnTo>
                  <a:pt x="7662298" y="4283300"/>
                </a:lnTo>
                <a:lnTo>
                  <a:pt x="7633549" y="4380182"/>
                </a:lnTo>
                <a:close/>
              </a:path>
              <a:path w="7676515" h="7624445">
                <a:moveTo>
                  <a:pt x="0" y="949991"/>
                </a:moveTo>
                <a:lnTo>
                  <a:pt x="26434" y="920367"/>
                </a:lnTo>
                <a:lnTo>
                  <a:pt x="79981" y="841397"/>
                </a:lnTo>
                <a:lnTo>
                  <a:pt x="106723" y="802844"/>
                </a:lnTo>
                <a:lnTo>
                  <a:pt x="146135" y="765374"/>
                </a:lnTo>
                <a:lnTo>
                  <a:pt x="172832" y="728133"/>
                </a:lnTo>
                <a:lnTo>
                  <a:pt x="199504" y="691576"/>
                </a:lnTo>
                <a:lnTo>
                  <a:pt x="238846" y="656161"/>
                </a:lnTo>
                <a:lnTo>
                  <a:pt x="265470" y="621031"/>
                </a:lnTo>
                <a:lnTo>
                  <a:pt x="304760" y="587080"/>
                </a:lnTo>
                <a:lnTo>
                  <a:pt x="344025" y="553890"/>
                </a:lnTo>
                <a:lnTo>
                  <a:pt x="370570" y="521044"/>
                </a:lnTo>
                <a:lnTo>
                  <a:pt x="409781" y="489434"/>
                </a:lnTo>
                <a:lnTo>
                  <a:pt x="448963" y="458642"/>
                </a:lnTo>
                <a:lnTo>
                  <a:pt x="488116" y="428688"/>
                </a:lnTo>
                <a:lnTo>
                  <a:pt x="527240" y="399590"/>
                </a:lnTo>
                <a:lnTo>
                  <a:pt x="566334" y="371368"/>
                </a:lnTo>
                <a:lnTo>
                  <a:pt x="605396" y="344040"/>
                </a:lnTo>
                <a:lnTo>
                  <a:pt x="644428" y="317626"/>
                </a:lnTo>
                <a:lnTo>
                  <a:pt x="683427" y="292145"/>
                </a:lnTo>
                <a:lnTo>
                  <a:pt x="735086" y="268053"/>
                </a:lnTo>
                <a:lnTo>
                  <a:pt x="774020" y="244496"/>
                </a:lnTo>
                <a:lnTo>
                  <a:pt x="825611" y="222365"/>
                </a:lnTo>
                <a:lnTo>
                  <a:pt x="864476" y="200806"/>
                </a:lnTo>
                <a:lnTo>
                  <a:pt x="915997" y="180713"/>
                </a:lnTo>
                <a:lnTo>
                  <a:pt x="954790" y="161231"/>
                </a:lnTo>
                <a:lnTo>
                  <a:pt x="1006239" y="143251"/>
                </a:lnTo>
                <a:lnTo>
                  <a:pt x="1057638" y="126725"/>
                </a:lnTo>
                <a:lnTo>
                  <a:pt x="1096306" y="110860"/>
                </a:lnTo>
                <a:lnTo>
                  <a:pt x="1147630" y="96517"/>
                </a:lnTo>
                <a:lnTo>
                  <a:pt x="1198916" y="83243"/>
                </a:lnTo>
                <a:lnTo>
                  <a:pt x="1250167" y="71024"/>
                </a:lnTo>
                <a:lnTo>
                  <a:pt x="1288689" y="59409"/>
                </a:lnTo>
                <a:lnTo>
                  <a:pt x="1339869" y="49256"/>
                </a:lnTo>
                <a:lnTo>
                  <a:pt x="1391013" y="40113"/>
                </a:lnTo>
                <a:lnTo>
                  <a:pt x="1442124" y="31966"/>
                </a:lnTo>
                <a:lnTo>
                  <a:pt x="1493200" y="24800"/>
                </a:lnTo>
                <a:lnTo>
                  <a:pt x="1531551" y="18164"/>
                </a:lnTo>
                <a:lnTo>
                  <a:pt x="1582562" y="12916"/>
                </a:lnTo>
                <a:lnTo>
                  <a:pt x="1633540" y="8606"/>
                </a:lnTo>
                <a:lnTo>
                  <a:pt x="1684487" y="5217"/>
                </a:lnTo>
                <a:lnTo>
                  <a:pt x="1735402" y="2736"/>
                </a:lnTo>
                <a:lnTo>
                  <a:pt x="1786287" y="1147"/>
                </a:lnTo>
                <a:lnTo>
                  <a:pt x="1824449" y="0"/>
                </a:lnTo>
                <a:lnTo>
                  <a:pt x="1875274" y="152"/>
                </a:lnTo>
                <a:lnTo>
                  <a:pt x="1926070" y="1153"/>
                </a:lnTo>
                <a:lnTo>
                  <a:pt x="1976837" y="2987"/>
                </a:lnTo>
                <a:lnTo>
                  <a:pt x="2027575" y="5641"/>
                </a:lnTo>
                <a:lnTo>
                  <a:pt x="2078286" y="9099"/>
                </a:lnTo>
                <a:lnTo>
                  <a:pt x="2128970" y="13346"/>
                </a:lnTo>
                <a:lnTo>
                  <a:pt x="2166935" y="17931"/>
                </a:lnTo>
                <a:lnTo>
                  <a:pt x="2217566" y="23712"/>
                </a:lnTo>
                <a:lnTo>
                  <a:pt x="2268172" y="30239"/>
                </a:lnTo>
                <a:lnTo>
                  <a:pt x="2318752" y="37497"/>
                </a:lnTo>
                <a:lnTo>
                  <a:pt x="2369308" y="45470"/>
                </a:lnTo>
                <a:lnTo>
                  <a:pt x="2419839" y="54144"/>
                </a:lnTo>
                <a:lnTo>
                  <a:pt x="2470347" y="63504"/>
                </a:lnTo>
                <a:lnTo>
                  <a:pt x="2508140" y="73099"/>
                </a:lnTo>
                <a:lnTo>
                  <a:pt x="2558602" y="83788"/>
                </a:lnTo>
                <a:lnTo>
                  <a:pt x="2609042" y="95118"/>
                </a:lnTo>
                <a:lnTo>
                  <a:pt x="2659461" y="107076"/>
                </a:lnTo>
                <a:lnTo>
                  <a:pt x="2709858" y="119646"/>
                </a:lnTo>
                <a:lnTo>
                  <a:pt x="2747543" y="132377"/>
                </a:lnTo>
                <a:lnTo>
                  <a:pt x="2797900" y="146128"/>
                </a:lnTo>
                <a:lnTo>
                  <a:pt x="2848237" y="160448"/>
                </a:lnTo>
                <a:lnTo>
                  <a:pt x="2898555" y="175320"/>
                </a:lnTo>
                <a:lnTo>
                  <a:pt x="2936162" y="190295"/>
                </a:lnTo>
                <a:lnTo>
                  <a:pt x="2986444" y="206231"/>
                </a:lnTo>
                <a:lnTo>
                  <a:pt x="3036708" y="222675"/>
                </a:lnTo>
                <a:lnTo>
                  <a:pt x="3086955" y="239615"/>
                </a:lnTo>
                <a:lnTo>
                  <a:pt x="3124494" y="256597"/>
                </a:lnTo>
                <a:lnTo>
                  <a:pt x="3174708" y="274481"/>
                </a:lnTo>
                <a:lnTo>
                  <a:pt x="3224907" y="292816"/>
                </a:lnTo>
                <a:lnTo>
                  <a:pt x="3262399" y="311149"/>
                </a:lnTo>
                <a:lnTo>
                  <a:pt x="3312569" y="330340"/>
                </a:lnTo>
                <a:lnTo>
                  <a:pt x="3362725" y="349937"/>
                </a:lnTo>
                <a:lnTo>
                  <a:pt x="3400174" y="369488"/>
                </a:lnTo>
                <a:lnTo>
                  <a:pt x="3450287" y="390325"/>
                </a:lnTo>
                <a:lnTo>
                  <a:pt x="3487696" y="411059"/>
                </a:lnTo>
                <a:lnTo>
                  <a:pt x="3537787" y="432552"/>
                </a:lnTo>
                <a:lnTo>
                  <a:pt x="3587867" y="454353"/>
                </a:lnTo>
                <a:lnTo>
                  <a:pt x="3625244" y="476014"/>
                </a:lnTo>
                <a:lnTo>
                  <a:pt x="3675304" y="498394"/>
                </a:lnTo>
                <a:lnTo>
                  <a:pt x="3712662" y="520607"/>
                </a:lnTo>
                <a:lnTo>
                  <a:pt x="3762704" y="543515"/>
                </a:lnTo>
                <a:lnTo>
                  <a:pt x="3812737" y="566666"/>
                </a:lnTo>
                <a:lnTo>
                  <a:pt x="3850070" y="589613"/>
                </a:lnTo>
                <a:lnTo>
                  <a:pt x="3900088" y="613214"/>
                </a:lnTo>
                <a:lnTo>
                  <a:pt x="3937406" y="636585"/>
                </a:lnTo>
                <a:lnTo>
                  <a:pt x="3987411" y="660585"/>
                </a:lnTo>
                <a:lnTo>
                  <a:pt x="4024716" y="684329"/>
                </a:lnTo>
                <a:lnTo>
                  <a:pt x="4074708" y="708676"/>
                </a:lnTo>
                <a:lnTo>
                  <a:pt x="4112003" y="732741"/>
                </a:lnTo>
                <a:lnTo>
                  <a:pt x="4161985" y="757384"/>
                </a:lnTo>
                <a:lnTo>
                  <a:pt x="4199270" y="781719"/>
                </a:lnTo>
                <a:lnTo>
                  <a:pt x="4249244" y="806606"/>
                </a:lnTo>
                <a:lnTo>
                  <a:pt x="4286521" y="831160"/>
                </a:lnTo>
                <a:lnTo>
                  <a:pt x="4336489" y="856240"/>
                </a:lnTo>
                <a:lnTo>
                  <a:pt x="4373760" y="880960"/>
                </a:lnTo>
                <a:lnTo>
                  <a:pt x="4423723" y="906181"/>
                </a:lnTo>
                <a:lnTo>
                  <a:pt x="4460991" y="931017"/>
                </a:lnTo>
                <a:lnTo>
                  <a:pt x="4510950" y="956328"/>
                </a:lnTo>
                <a:lnTo>
                  <a:pt x="4685397" y="1056827"/>
                </a:lnTo>
                <a:lnTo>
                  <a:pt x="4722663" y="1081700"/>
                </a:lnTo>
                <a:lnTo>
                  <a:pt x="4772624" y="1106972"/>
                </a:lnTo>
                <a:lnTo>
                  <a:pt x="4809893" y="1131756"/>
                </a:lnTo>
                <a:lnTo>
                  <a:pt x="4859858" y="1156912"/>
                </a:lnTo>
                <a:lnTo>
                  <a:pt x="4897132" y="1181553"/>
                </a:lnTo>
                <a:lnTo>
                  <a:pt x="4947103" y="1206542"/>
                </a:lnTo>
                <a:lnTo>
                  <a:pt x="4984384" y="1230990"/>
                </a:lnTo>
                <a:lnTo>
                  <a:pt x="5034362" y="1255759"/>
                </a:lnTo>
                <a:lnTo>
                  <a:pt x="5071651" y="1279963"/>
                </a:lnTo>
                <a:lnTo>
                  <a:pt x="5121638" y="1304462"/>
                </a:lnTo>
                <a:lnTo>
                  <a:pt x="5158938" y="1328370"/>
                </a:lnTo>
                <a:lnTo>
                  <a:pt x="5208936" y="1352547"/>
                </a:lnTo>
                <a:lnTo>
                  <a:pt x="5246248" y="1376107"/>
                </a:lnTo>
                <a:lnTo>
                  <a:pt x="5296259" y="1399911"/>
                </a:lnTo>
                <a:lnTo>
                  <a:pt x="5333585" y="1423072"/>
                </a:lnTo>
                <a:lnTo>
                  <a:pt x="5383610" y="1446451"/>
                </a:lnTo>
                <a:lnTo>
                  <a:pt x="5433644" y="1469598"/>
                </a:lnTo>
                <a:lnTo>
                  <a:pt x="5470993" y="1492064"/>
                </a:lnTo>
                <a:lnTo>
                  <a:pt x="5521044" y="1514709"/>
                </a:lnTo>
                <a:lnTo>
                  <a:pt x="5558412" y="1536647"/>
                </a:lnTo>
                <a:lnTo>
                  <a:pt x="5608482" y="1558739"/>
                </a:lnTo>
                <a:lnTo>
                  <a:pt x="5658562" y="1580535"/>
                </a:lnTo>
                <a:lnTo>
                  <a:pt x="5695960" y="1601585"/>
                </a:lnTo>
                <a:lnTo>
                  <a:pt x="5746062" y="1622750"/>
                </a:lnTo>
                <a:lnTo>
                  <a:pt x="5783482" y="1643144"/>
                </a:lnTo>
                <a:lnTo>
                  <a:pt x="5933857" y="1704627"/>
                </a:lnTo>
                <a:lnTo>
                  <a:pt x="5971288" y="1724718"/>
                </a:lnTo>
                <a:lnTo>
                  <a:pt x="6021409" y="1745334"/>
                </a:lnTo>
                <a:lnTo>
                  <a:pt x="6071525" y="1766090"/>
                </a:lnTo>
                <a:lnTo>
                  <a:pt x="6108941" y="1786603"/>
                </a:lnTo>
                <a:lnTo>
                  <a:pt x="6159042" y="1807797"/>
                </a:lnTo>
                <a:lnTo>
                  <a:pt x="6209133" y="1829289"/>
                </a:lnTo>
                <a:lnTo>
                  <a:pt x="6246519" y="1850693"/>
                </a:lnTo>
                <a:lnTo>
                  <a:pt x="6296583" y="1872937"/>
                </a:lnTo>
                <a:lnTo>
                  <a:pt x="6346632" y="1895636"/>
                </a:lnTo>
                <a:lnTo>
                  <a:pt x="6383971" y="1918404"/>
                </a:lnTo>
                <a:lnTo>
                  <a:pt x="6433984" y="1942168"/>
                </a:lnTo>
                <a:lnTo>
                  <a:pt x="6471282" y="1966107"/>
                </a:lnTo>
                <a:lnTo>
                  <a:pt x="6521251" y="1991146"/>
                </a:lnTo>
                <a:lnTo>
                  <a:pt x="6558502" y="2016465"/>
                </a:lnTo>
                <a:lnTo>
                  <a:pt x="6608419" y="2042989"/>
                </a:lnTo>
                <a:lnTo>
                  <a:pt x="6645616" y="2069897"/>
                </a:lnTo>
                <a:lnTo>
                  <a:pt x="6695475" y="2098115"/>
                </a:lnTo>
                <a:lnTo>
                  <a:pt x="6732610" y="2126822"/>
                </a:lnTo>
                <a:lnTo>
                  <a:pt x="6769711" y="2156506"/>
                </a:lnTo>
                <a:lnTo>
                  <a:pt x="6806777" y="2187221"/>
                </a:lnTo>
                <a:lnTo>
                  <a:pt x="6856497" y="2219454"/>
                </a:lnTo>
                <a:lnTo>
                  <a:pt x="6893487" y="2252386"/>
                </a:lnTo>
                <a:lnTo>
                  <a:pt x="6930486" y="2285018"/>
                </a:lnTo>
                <a:lnTo>
                  <a:pt x="6967455" y="2318565"/>
                </a:lnTo>
                <a:lnTo>
                  <a:pt x="7004392" y="2353002"/>
                </a:lnTo>
                <a:lnTo>
                  <a:pt x="7028608" y="2387866"/>
                </a:lnTo>
                <a:lnTo>
                  <a:pt x="7065486" y="2424005"/>
                </a:lnTo>
                <a:lnTo>
                  <a:pt x="7102338" y="2460955"/>
                </a:lnTo>
                <a:lnTo>
                  <a:pt x="7126469" y="2498253"/>
                </a:lnTo>
                <a:lnTo>
                  <a:pt x="7163267" y="2536748"/>
                </a:lnTo>
                <a:lnTo>
                  <a:pt x="7200040" y="2575976"/>
                </a:lnTo>
                <a:lnTo>
                  <a:pt x="7224096" y="2615475"/>
                </a:lnTo>
                <a:lnTo>
                  <a:pt x="7248128" y="2655655"/>
                </a:lnTo>
                <a:lnTo>
                  <a:pt x="7284830" y="2696927"/>
                </a:lnTo>
                <a:lnTo>
                  <a:pt x="7308819" y="2738391"/>
                </a:lnTo>
                <a:lnTo>
                  <a:pt x="7356734" y="2823103"/>
                </a:lnTo>
                <a:lnTo>
                  <a:pt x="7404573" y="2910018"/>
                </a:lnTo>
                <a:lnTo>
                  <a:pt x="7476205" y="3044068"/>
                </a:lnTo>
                <a:lnTo>
                  <a:pt x="7487360" y="3089190"/>
                </a:lnTo>
                <a:lnTo>
                  <a:pt x="7511194" y="3135144"/>
                </a:lnTo>
                <a:lnTo>
                  <a:pt x="7522271" y="3182518"/>
                </a:lnTo>
                <a:lnTo>
                  <a:pt x="7546026" y="3230755"/>
                </a:lnTo>
                <a:lnTo>
                  <a:pt x="7557075" y="3278958"/>
                </a:lnTo>
                <a:lnTo>
                  <a:pt x="7580803" y="3327976"/>
                </a:lnTo>
                <a:lnTo>
                  <a:pt x="7657757" y="3676673"/>
                </a:lnTo>
                <a:lnTo>
                  <a:pt x="7631869" y="4428983"/>
                </a:lnTo>
                <a:lnTo>
                  <a:pt x="7545730" y="4716512"/>
                </a:lnTo>
                <a:lnTo>
                  <a:pt x="7518705" y="4763319"/>
                </a:lnTo>
                <a:lnTo>
                  <a:pt x="7490066" y="4857000"/>
                </a:lnTo>
                <a:lnTo>
                  <a:pt x="7463070" y="4902950"/>
                </a:lnTo>
                <a:lnTo>
                  <a:pt x="7448778" y="4949000"/>
                </a:lnTo>
                <a:lnTo>
                  <a:pt x="7421805" y="4994253"/>
                </a:lnTo>
                <a:lnTo>
                  <a:pt x="7407539" y="5039557"/>
                </a:lnTo>
                <a:lnTo>
                  <a:pt x="7353664" y="5128031"/>
                </a:lnTo>
                <a:lnTo>
                  <a:pt x="7339443" y="5172025"/>
                </a:lnTo>
                <a:lnTo>
                  <a:pt x="7312546" y="5215096"/>
                </a:lnTo>
                <a:lnTo>
                  <a:pt x="7258692" y="5302957"/>
                </a:lnTo>
                <a:lnTo>
                  <a:pt x="7244476" y="5346800"/>
                </a:lnTo>
                <a:lnTo>
                  <a:pt x="7136960" y="5516972"/>
                </a:lnTo>
                <a:lnTo>
                  <a:pt x="7056446" y="5641030"/>
                </a:lnTo>
                <a:lnTo>
                  <a:pt x="7016939" y="5681277"/>
                </a:lnTo>
                <a:lnTo>
                  <a:pt x="6936562" y="5801346"/>
                </a:lnTo>
                <a:lnTo>
                  <a:pt x="6897100" y="5840279"/>
                </a:lnTo>
                <a:lnTo>
                  <a:pt x="6843594" y="5918050"/>
                </a:lnTo>
                <a:lnTo>
                  <a:pt x="6804164" y="5956018"/>
                </a:lnTo>
                <a:lnTo>
                  <a:pt x="6777439" y="5994105"/>
                </a:lnTo>
                <a:lnTo>
                  <a:pt x="6738032" y="6031440"/>
                </a:lnTo>
                <a:lnTo>
                  <a:pt x="6711328" y="6068898"/>
                </a:lnTo>
                <a:lnTo>
                  <a:pt x="6671942" y="6105608"/>
                </a:lnTo>
                <a:lnTo>
                  <a:pt x="6645259" y="6142445"/>
                </a:lnTo>
                <a:lnTo>
                  <a:pt x="6605895" y="6178537"/>
                </a:lnTo>
                <a:lnTo>
                  <a:pt x="6579233" y="6214761"/>
                </a:lnTo>
                <a:lnTo>
                  <a:pt x="6500556" y="6285425"/>
                </a:lnTo>
                <a:lnTo>
                  <a:pt x="6461234" y="6320306"/>
                </a:lnTo>
                <a:lnTo>
                  <a:pt x="6434614" y="6355326"/>
                </a:lnTo>
                <a:lnTo>
                  <a:pt x="6356019" y="6423608"/>
                </a:lnTo>
                <a:lnTo>
                  <a:pt x="6316737" y="6457310"/>
                </a:lnTo>
                <a:lnTo>
                  <a:pt x="6290157" y="6491158"/>
                </a:lnTo>
                <a:lnTo>
                  <a:pt x="6211642" y="6557121"/>
                </a:lnTo>
                <a:lnTo>
                  <a:pt x="6133166" y="6621947"/>
                </a:lnTo>
                <a:lnTo>
                  <a:pt x="6054729" y="6685654"/>
                </a:lnTo>
                <a:lnTo>
                  <a:pt x="5976329" y="6748256"/>
                </a:lnTo>
                <a:lnTo>
                  <a:pt x="5937144" y="6779148"/>
                </a:lnTo>
                <a:lnTo>
                  <a:pt x="5897968" y="6809770"/>
                </a:lnTo>
                <a:lnTo>
                  <a:pt x="5858801" y="6840123"/>
                </a:lnTo>
                <a:lnTo>
                  <a:pt x="5780495" y="6899997"/>
                </a:lnTo>
                <a:lnTo>
                  <a:pt x="5702215" y="6959147"/>
                </a:lnTo>
                <a:lnTo>
                  <a:pt x="5623962" y="7017483"/>
                </a:lnTo>
                <a:lnTo>
                  <a:pt x="5584847" y="7046317"/>
                </a:lnTo>
                <a:lnTo>
                  <a:pt x="5533048" y="7074477"/>
                </a:lnTo>
                <a:lnTo>
                  <a:pt x="5493950" y="7102826"/>
                </a:lnTo>
                <a:lnTo>
                  <a:pt x="5454861" y="7130914"/>
                </a:lnTo>
                <a:lnTo>
                  <a:pt x="5415782" y="7158731"/>
                </a:lnTo>
                <a:lnTo>
                  <a:pt x="5376711" y="7186266"/>
                </a:lnTo>
                <a:lnTo>
                  <a:pt x="5324959" y="7213071"/>
                </a:lnTo>
                <a:lnTo>
                  <a:pt x="5285910" y="7240007"/>
                </a:lnTo>
                <a:lnTo>
                  <a:pt x="5246871" y="7266627"/>
                </a:lnTo>
                <a:lnTo>
                  <a:pt x="5207844" y="7292920"/>
                </a:lnTo>
                <a:lnTo>
                  <a:pt x="5156136" y="7318438"/>
                </a:lnTo>
                <a:lnTo>
                  <a:pt x="5117132" y="7344042"/>
                </a:lnTo>
                <a:lnTo>
                  <a:pt x="5078141" y="7369285"/>
                </a:lnTo>
                <a:lnTo>
                  <a:pt x="5026470" y="7393719"/>
                </a:lnTo>
                <a:lnTo>
                  <a:pt x="4987505" y="7418206"/>
                </a:lnTo>
                <a:lnTo>
                  <a:pt x="4948553" y="7442298"/>
                </a:lnTo>
                <a:lnTo>
                  <a:pt x="4896923" y="7465547"/>
                </a:lnTo>
                <a:lnTo>
                  <a:pt x="4858000" y="7488815"/>
                </a:lnTo>
                <a:lnTo>
                  <a:pt x="4806399" y="7511218"/>
                </a:lnTo>
                <a:lnTo>
                  <a:pt x="4767506" y="7533617"/>
                </a:lnTo>
                <a:lnTo>
                  <a:pt x="4715935" y="7555129"/>
                </a:lnTo>
                <a:lnTo>
                  <a:pt x="4677073" y="7576614"/>
                </a:lnTo>
                <a:lnTo>
                  <a:pt x="4625535" y="7597190"/>
                </a:lnTo>
                <a:lnTo>
                  <a:pt x="4586706" y="7617717"/>
                </a:lnTo>
                <a:lnTo>
                  <a:pt x="4573771" y="7624334"/>
                </a:lnTo>
                <a:lnTo>
                  <a:pt x="1943320" y="7624210"/>
                </a:lnTo>
                <a:lnTo>
                  <a:pt x="1930818" y="7618216"/>
                </a:lnTo>
                <a:lnTo>
                  <a:pt x="1893556" y="7593223"/>
                </a:lnTo>
                <a:lnTo>
                  <a:pt x="1843636" y="7566764"/>
                </a:lnTo>
                <a:lnTo>
                  <a:pt x="1806444" y="7539743"/>
                </a:lnTo>
                <a:lnTo>
                  <a:pt x="1769284" y="7511749"/>
                </a:lnTo>
                <a:lnTo>
                  <a:pt x="1732158" y="7482811"/>
                </a:lnTo>
                <a:lnTo>
                  <a:pt x="1682370" y="7452521"/>
                </a:lnTo>
                <a:lnTo>
                  <a:pt x="1645305" y="7421779"/>
                </a:lnTo>
                <a:lnTo>
                  <a:pt x="1608270" y="7390177"/>
                </a:lnTo>
                <a:lnTo>
                  <a:pt x="1571264" y="7357742"/>
                </a:lnTo>
                <a:lnTo>
                  <a:pt x="1534285" y="7324504"/>
                </a:lnTo>
                <a:lnTo>
                  <a:pt x="1510025" y="7290925"/>
                </a:lnTo>
                <a:lnTo>
                  <a:pt x="1473099" y="7256162"/>
                </a:lnTo>
                <a:lnTo>
                  <a:pt x="1436197" y="7220678"/>
                </a:lnTo>
                <a:lnTo>
                  <a:pt x="1399320" y="7184502"/>
                </a:lnTo>
                <a:lnTo>
                  <a:pt x="1375157" y="7148098"/>
                </a:lnTo>
                <a:lnTo>
                  <a:pt x="1338324" y="7110620"/>
                </a:lnTo>
                <a:lnTo>
                  <a:pt x="1301512" y="7072534"/>
                </a:lnTo>
                <a:lnTo>
                  <a:pt x="1277413" y="7034305"/>
                </a:lnTo>
                <a:lnTo>
                  <a:pt x="1240640" y="6995085"/>
                </a:lnTo>
                <a:lnTo>
                  <a:pt x="1216577" y="6955778"/>
                </a:lnTo>
                <a:lnTo>
                  <a:pt x="1179840" y="6915537"/>
                </a:lnTo>
                <a:lnTo>
                  <a:pt x="1131796" y="6834551"/>
                </a:lnTo>
                <a:lnTo>
                  <a:pt x="1095126" y="6792343"/>
                </a:lnTo>
                <a:lnTo>
                  <a:pt x="1047194" y="6708136"/>
                </a:lnTo>
                <a:lnTo>
                  <a:pt x="1010546" y="6665282"/>
                </a:lnTo>
                <a:lnTo>
                  <a:pt x="938719" y="6536891"/>
                </a:lnTo>
                <a:lnTo>
                  <a:pt x="902096" y="6493310"/>
                </a:lnTo>
                <a:lnTo>
                  <a:pt x="806425" y="6319250"/>
                </a:lnTo>
                <a:lnTo>
                  <a:pt x="769826" y="6274975"/>
                </a:lnTo>
                <a:lnTo>
                  <a:pt x="530915" y="5832130"/>
                </a:lnTo>
                <a:lnTo>
                  <a:pt x="494339" y="5787173"/>
                </a:lnTo>
                <a:lnTo>
                  <a:pt x="231935" y="5288454"/>
                </a:lnTo>
                <a:lnTo>
                  <a:pt x="220797" y="5242842"/>
                </a:lnTo>
                <a:lnTo>
                  <a:pt x="77902" y="4964014"/>
                </a:lnTo>
                <a:lnTo>
                  <a:pt x="66794" y="4917530"/>
                </a:lnTo>
                <a:lnTo>
                  <a:pt x="19207" y="4823278"/>
                </a:lnTo>
                <a:lnTo>
                  <a:pt x="7772" y="4786302"/>
                </a:lnTo>
                <a:lnTo>
                  <a:pt x="0" y="949991"/>
                </a:lnTo>
                <a:close/>
              </a:path>
            </a:pathLst>
          </a:custGeom>
          <a:solidFill>
            <a:srgbClr val="3778D3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1669" y="1166652"/>
            <a:ext cx="9021445" cy="7949565"/>
          </a:xfrm>
          <a:custGeom>
            <a:avLst/>
            <a:gdLst/>
            <a:ahLst/>
            <a:cxnLst/>
            <a:rect l="l" t="t" r="r" b="b"/>
            <a:pathLst>
              <a:path w="9021444" h="7949565">
                <a:moveTo>
                  <a:pt x="9020861" y="1270028"/>
                </a:moveTo>
                <a:lnTo>
                  <a:pt x="9018959" y="1345695"/>
                </a:lnTo>
                <a:lnTo>
                  <a:pt x="9012516" y="1421820"/>
                </a:lnTo>
                <a:lnTo>
                  <a:pt x="9007687" y="1460064"/>
                </a:lnTo>
                <a:lnTo>
                  <a:pt x="9001839" y="1498433"/>
                </a:lnTo>
                <a:lnTo>
                  <a:pt x="8995009" y="1536932"/>
                </a:lnTo>
                <a:lnTo>
                  <a:pt x="8987236" y="1575563"/>
                </a:lnTo>
                <a:lnTo>
                  <a:pt x="8978559" y="1614331"/>
                </a:lnTo>
                <a:lnTo>
                  <a:pt x="8969017" y="1653239"/>
                </a:lnTo>
                <a:lnTo>
                  <a:pt x="8958647" y="1692291"/>
                </a:lnTo>
                <a:lnTo>
                  <a:pt x="8947489" y="1731491"/>
                </a:lnTo>
                <a:lnTo>
                  <a:pt x="8935581" y="1770841"/>
                </a:lnTo>
                <a:lnTo>
                  <a:pt x="8922961" y="1810347"/>
                </a:lnTo>
                <a:lnTo>
                  <a:pt x="8909668" y="1850010"/>
                </a:lnTo>
                <a:lnTo>
                  <a:pt x="8895741" y="1889836"/>
                </a:lnTo>
                <a:lnTo>
                  <a:pt x="8881218" y="1929828"/>
                </a:lnTo>
                <a:lnTo>
                  <a:pt x="8866138" y="1969989"/>
                </a:lnTo>
                <a:lnTo>
                  <a:pt x="8850538" y="2010323"/>
                </a:lnTo>
                <a:lnTo>
                  <a:pt x="8817938" y="2091525"/>
                </a:lnTo>
                <a:lnTo>
                  <a:pt x="8783725" y="2173463"/>
                </a:lnTo>
                <a:lnTo>
                  <a:pt x="8748208" y="2256167"/>
                </a:lnTo>
                <a:lnTo>
                  <a:pt x="8580508" y="2638586"/>
                </a:lnTo>
                <a:lnTo>
                  <a:pt x="8543329" y="2726020"/>
                </a:lnTo>
                <a:lnTo>
                  <a:pt x="8506851" y="2814410"/>
                </a:lnTo>
                <a:lnTo>
                  <a:pt x="8471381" y="2903785"/>
                </a:lnTo>
                <a:lnTo>
                  <a:pt x="8454120" y="2948850"/>
                </a:lnTo>
                <a:lnTo>
                  <a:pt x="8437227" y="2994173"/>
                </a:lnTo>
                <a:lnTo>
                  <a:pt x="8420741" y="3039756"/>
                </a:lnTo>
                <a:lnTo>
                  <a:pt x="8404699" y="3085603"/>
                </a:lnTo>
                <a:lnTo>
                  <a:pt x="8389141" y="3131719"/>
                </a:lnTo>
                <a:lnTo>
                  <a:pt x="8374105" y="3178106"/>
                </a:lnTo>
                <a:lnTo>
                  <a:pt x="8359629" y="3224769"/>
                </a:lnTo>
                <a:lnTo>
                  <a:pt x="8345752" y="3271710"/>
                </a:lnTo>
                <a:lnTo>
                  <a:pt x="8332513" y="3318934"/>
                </a:lnTo>
                <a:lnTo>
                  <a:pt x="8319950" y="3366445"/>
                </a:lnTo>
                <a:lnTo>
                  <a:pt x="8308101" y="3414245"/>
                </a:lnTo>
                <a:lnTo>
                  <a:pt x="8297006" y="3462339"/>
                </a:lnTo>
                <a:lnTo>
                  <a:pt x="8286702" y="3510730"/>
                </a:lnTo>
                <a:lnTo>
                  <a:pt x="8277229" y="3559422"/>
                </a:lnTo>
                <a:lnTo>
                  <a:pt x="8268625" y="3608419"/>
                </a:lnTo>
                <a:lnTo>
                  <a:pt x="8260927" y="3657723"/>
                </a:lnTo>
                <a:lnTo>
                  <a:pt x="8254540" y="3703930"/>
                </a:lnTo>
                <a:lnTo>
                  <a:pt x="8249223" y="3748587"/>
                </a:lnTo>
                <a:lnTo>
                  <a:pt x="8244947" y="3791742"/>
                </a:lnTo>
                <a:lnTo>
                  <a:pt x="8241683" y="3833441"/>
                </a:lnTo>
                <a:lnTo>
                  <a:pt x="8239401" y="3873731"/>
                </a:lnTo>
                <a:lnTo>
                  <a:pt x="8238071" y="3912659"/>
                </a:lnTo>
                <a:lnTo>
                  <a:pt x="8237664" y="3950272"/>
                </a:lnTo>
                <a:lnTo>
                  <a:pt x="8238150" y="3986617"/>
                </a:lnTo>
                <a:lnTo>
                  <a:pt x="8241683" y="4055689"/>
                </a:lnTo>
                <a:lnTo>
                  <a:pt x="8248434" y="4120249"/>
                </a:lnTo>
                <a:lnTo>
                  <a:pt x="8258167" y="4180673"/>
                </a:lnTo>
                <a:lnTo>
                  <a:pt x="8270644" y="4237334"/>
                </a:lnTo>
                <a:lnTo>
                  <a:pt x="8285629" y="4290608"/>
                </a:lnTo>
                <a:lnTo>
                  <a:pt x="8302885" y="4340869"/>
                </a:lnTo>
                <a:lnTo>
                  <a:pt x="8322176" y="4388492"/>
                </a:lnTo>
                <a:lnTo>
                  <a:pt x="8343265" y="4433851"/>
                </a:lnTo>
                <a:lnTo>
                  <a:pt x="8365916" y="4477321"/>
                </a:lnTo>
                <a:lnTo>
                  <a:pt x="8389891" y="4519277"/>
                </a:lnTo>
                <a:lnTo>
                  <a:pt x="8414955" y="4560093"/>
                </a:lnTo>
                <a:lnTo>
                  <a:pt x="8440870" y="4600144"/>
                </a:lnTo>
                <a:lnTo>
                  <a:pt x="8548313" y="4760188"/>
                </a:lnTo>
                <a:lnTo>
                  <a:pt x="8574936" y="4802032"/>
                </a:lnTo>
                <a:lnTo>
                  <a:pt x="8600991" y="4845359"/>
                </a:lnTo>
                <a:lnTo>
                  <a:pt x="8626241" y="4890543"/>
                </a:lnTo>
                <a:lnTo>
                  <a:pt x="8650449" y="4937958"/>
                </a:lnTo>
                <a:lnTo>
                  <a:pt x="8673380" y="4987981"/>
                </a:lnTo>
                <a:lnTo>
                  <a:pt x="8694795" y="5040984"/>
                </a:lnTo>
                <a:lnTo>
                  <a:pt x="8714459" y="5097343"/>
                </a:lnTo>
                <a:lnTo>
                  <a:pt x="8732135" y="5157432"/>
                </a:lnTo>
                <a:lnTo>
                  <a:pt x="8747587" y="5221626"/>
                </a:lnTo>
                <a:lnTo>
                  <a:pt x="8760577" y="5290299"/>
                </a:lnTo>
                <a:lnTo>
                  <a:pt x="8770869" y="5363827"/>
                </a:lnTo>
                <a:lnTo>
                  <a:pt x="8774929" y="5402528"/>
                </a:lnTo>
                <a:lnTo>
                  <a:pt x="8778226" y="5442584"/>
                </a:lnTo>
                <a:lnTo>
                  <a:pt x="8780731" y="5484040"/>
                </a:lnTo>
                <a:lnTo>
                  <a:pt x="8782413" y="5526943"/>
                </a:lnTo>
                <a:lnTo>
                  <a:pt x="8783243" y="5571342"/>
                </a:lnTo>
                <a:lnTo>
                  <a:pt x="8783191" y="5617281"/>
                </a:lnTo>
                <a:lnTo>
                  <a:pt x="8782228" y="5664809"/>
                </a:lnTo>
                <a:lnTo>
                  <a:pt x="8780325" y="5713972"/>
                </a:lnTo>
                <a:lnTo>
                  <a:pt x="8777451" y="5764816"/>
                </a:lnTo>
                <a:lnTo>
                  <a:pt x="8773578" y="5817389"/>
                </a:lnTo>
                <a:lnTo>
                  <a:pt x="8768675" y="5871738"/>
                </a:lnTo>
                <a:lnTo>
                  <a:pt x="8762713" y="5927909"/>
                </a:lnTo>
                <a:lnTo>
                  <a:pt x="8755662" y="5985949"/>
                </a:lnTo>
                <a:lnTo>
                  <a:pt x="8747494" y="6045905"/>
                </a:lnTo>
                <a:lnTo>
                  <a:pt x="8738177" y="6107824"/>
                </a:lnTo>
                <a:lnTo>
                  <a:pt x="8727683" y="6171752"/>
                </a:lnTo>
                <a:lnTo>
                  <a:pt x="8714309" y="6242725"/>
                </a:lnTo>
                <a:lnTo>
                  <a:pt x="8698737" y="6311938"/>
                </a:lnTo>
                <a:lnTo>
                  <a:pt x="8680979" y="6379411"/>
                </a:lnTo>
                <a:lnTo>
                  <a:pt x="8661046" y="6445162"/>
                </a:lnTo>
                <a:lnTo>
                  <a:pt x="8638949" y="6509209"/>
                </a:lnTo>
                <a:lnTo>
                  <a:pt x="8614699" y="6571571"/>
                </a:lnTo>
                <a:lnTo>
                  <a:pt x="8588307" y="6632266"/>
                </a:lnTo>
                <a:lnTo>
                  <a:pt x="8559784" y="6691313"/>
                </a:lnTo>
                <a:lnTo>
                  <a:pt x="8529140" y="6748729"/>
                </a:lnTo>
                <a:lnTo>
                  <a:pt x="8496388" y="6804534"/>
                </a:lnTo>
                <a:lnTo>
                  <a:pt x="8461537" y="6858745"/>
                </a:lnTo>
                <a:lnTo>
                  <a:pt x="8424599" y="6911382"/>
                </a:lnTo>
                <a:lnTo>
                  <a:pt x="8385584" y="6962463"/>
                </a:lnTo>
                <a:lnTo>
                  <a:pt x="8344505" y="7012005"/>
                </a:lnTo>
                <a:lnTo>
                  <a:pt x="8301371" y="7060028"/>
                </a:lnTo>
                <a:lnTo>
                  <a:pt x="8256194" y="7106550"/>
                </a:lnTo>
                <a:lnTo>
                  <a:pt x="8208984" y="7151589"/>
                </a:lnTo>
                <a:lnTo>
                  <a:pt x="8159753" y="7195164"/>
                </a:lnTo>
                <a:lnTo>
                  <a:pt x="8108512" y="7237294"/>
                </a:lnTo>
                <a:lnTo>
                  <a:pt x="8055271" y="7277995"/>
                </a:lnTo>
                <a:lnTo>
                  <a:pt x="8000042" y="7317288"/>
                </a:lnTo>
                <a:lnTo>
                  <a:pt x="7942836" y="7355190"/>
                </a:lnTo>
                <a:lnTo>
                  <a:pt x="7883663" y="7391720"/>
                </a:lnTo>
                <a:lnTo>
                  <a:pt x="7822534" y="7426897"/>
                </a:lnTo>
                <a:lnTo>
                  <a:pt x="7759461" y="7460738"/>
                </a:lnTo>
                <a:lnTo>
                  <a:pt x="7694455" y="7493262"/>
                </a:lnTo>
                <a:lnTo>
                  <a:pt x="7627526" y="7524487"/>
                </a:lnTo>
                <a:lnTo>
                  <a:pt x="7558686" y="7554433"/>
                </a:lnTo>
                <a:lnTo>
                  <a:pt x="7487945" y="7583117"/>
                </a:lnTo>
                <a:lnTo>
                  <a:pt x="7451865" y="7596992"/>
                </a:lnTo>
                <a:lnTo>
                  <a:pt x="7415314" y="7610558"/>
                </a:lnTo>
                <a:lnTo>
                  <a:pt x="7378294" y="7623818"/>
                </a:lnTo>
                <a:lnTo>
                  <a:pt x="7340805" y="7636774"/>
                </a:lnTo>
                <a:lnTo>
                  <a:pt x="7302850" y="7649428"/>
                </a:lnTo>
                <a:lnTo>
                  <a:pt x="7264429" y="7661784"/>
                </a:lnTo>
                <a:lnTo>
                  <a:pt x="7225543" y="7673842"/>
                </a:lnTo>
                <a:lnTo>
                  <a:pt x="7186195" y="7685605"/>
                </a:lnTo>
                <a:lnTo>
                  <a:pt x="7146386" y="7697076"/>
                </a:lnTo>
                <a:lnTo>
                  <a:pt x="7106116" y="7708258"/>
                </a:lnTo>
                <a:lnTo>
                  <a:pt x="7065388" y="7719151"/>
                </a:lnTo>
                <a:lnTo>
                  <a:pt x="7024203" y="7729759"/>
                </a:lnTo>
                <a:lnTo>
                  <a:pt x="6982561" y="7740083"/>
                </a:lnTo>
                <a:lnTo>
                  <a:pt x="6940465" y="7750127"/>
                </a:lnTo>
                <a:lnTo>
                  <a:pt x="6854915" y="7769381"/>
                </a:lnTo>
                <a:lnTo>
                  <a:pt x="6767564" y="7787540"/>
                </a:lnTo>
                <a:lnTo>
                  <a:pt x="6678421" y="7804621"/>
                </a:lnTo>
                <a:lnTo>
                  <a:pt x="6587499" y="7820643"/>
                </a:lnTo>
                <a:lnTo>
                  <a:pt x="6494808" y="7835624"/>
                </a:lnTo>
                <a:lnTo>
                  <a:pt x="6400359" y="7849584"/>
                </a:lnTo>
                <a:lnTo>
                  <a:pt x="6304164" y="7862539"/>
                </a:lnTo>
                <a:lnTo>
                  <a:pt x="6206232" y="7874509"/>
                </a:lnTo>
                <a:lnTo>
                  <a:pt x="6106576" y="7885513"/>
                </a:lnTo>
                <a:lnTo>
                  <a:pt x="6005206" y="7895568"/>
                </a:lnTo>
                <a:lnTo>
                  <a:pt x="5902133" y="7904693"/>
                </a:lnTo>
                <a:lnTo>
                  <a:pt x="5797368" y="7912906"/>
                </a:lnTo>
                <a:lnTo>
                  <a:pt x="5690922" y="7920226"/>
                </a:lnTo>
                <a:lnTo>
                  <a:pt x="5582806" y="7926672"/>
                </a:lnTo>
                <a:lnTo>
                  <a:pt x="5473032" y="7932261"/>
                </a:lnTo>
                <a:lnTo>
                  <a:pt x="5361609" y="7937012"/>
                </a:lnTo>
                <a:lnTo>
                  <a:pt x="5248549" y="7940943"/>
                </a:lnTo>
                <a:lnTo>
                  <a:pt x="5133863" y="7944074"/>
                </a:lnTo>
                <a:lnTo>
                  <a:pt x="5017563" y="7946421"/>
                </a:lnTo>
                <a:lnTo>
                  <a:pt x="4899658" y="7948005"/>
                </a:lnTo>
                <a:lnTo>
                  <a:pt x="4719817" y="7948988"/>
                </a:lnTo>
                <a:lnTo>
                  <a:pt x="4536429" y="7948355"/>
                </a:lnTo>
                <a:lnTo>
                  <a:pt x="4349530" y="7946168"/>
                </a:lnTo>
                <a:lnTo>
                  <a:pt x="4159159" y="7942489"/>
                </a:lnTo>
                <a:lnTo>
                  <a:pt x="3965351" y="7937381"/>
                </a:lnTo>
                <a:lnTo>
                  <a:pt x="3768144" y="7930906"/>
                </a:lnTo>
                <a:lnTo>
                  <a:pt x="3567575" y="7923126"/>
                </a:lnTo>
                <a:lnTo>
                  <a:pt x="3294984" y="7910829"/>
                </a:lnTo>
                <a:lnTo>
                  <a:pt x="3016569" y="7896471"/>
                </a:lnTo>
                <a:lnTo>
                  <a:pt x="2949527" y="7892489"/>
                </a:lnTo>
                <a:lnTo>
                  <a:pt x="2883308" y="7887906"/>
                </a:lnTo>
                <a:lnTo>
                  <a:pt x="2817908" y="7882729"/>
                </a:lnTo>
                <a:lnTo>
                  <a:pt x="2753325" y="7876963"/>
                </a:lnTo>
                <a:lnTo>
                  <a:pt x="2689558" y="7870616"/>
                </a:lnTo>
                <a:lnTo>
                  <a:pt x="2626604" y="7863694"/>
                </a:lnTo>
                <a:lnTo>
                  <a:pt x="2564461" y="7856204"/>
                </a:lnTo>
                <a:lnTo>
                  <a:pt x="2503126" y="7848151"/>
                </a:lnTo>
                <a:lnTo>
                  <a:pt x="2442597" y="7839544"/>
                </a:lnTo>
                <a:lnTo>
                  <a:pt x="2382872" y="7830389"/>
                </a:lnTo>
                <a:lnTo>
                  <a:pt x="2323949" y="7820691"/>
                </a:lnTo>
                <a:lnTo>
                  <a:pt x="2265824" y="7810459"/>
                </a:lnTo>
                <a:lnTo>
                  <a:pt x="2208497" y="7799697"/>
                </a:lnTo>
                <a:lnTo>
                  <a:pt x="2151964" y="7788414"/>
                </a:lnTo>
                <a:lnTo>
                  <a:pt x="2096223" y="7776615"/>
                </a:lnTo>
                <a:lnTo>
                  <a:pt x="2041272" y="7764308"/>
                </a:lnTo>
                <a:lnTo>
                  <a:pt x="1987109" y="7751498"/>
                </a:lnTo>
                <a:lnTo>
                  <a:pt x="1933732" y="7738193"/>
                </a:lnTo>
                <a:lnTo>
                  <a:pt x="1881137" y="7724399"/>
                </a:lnTo>
                <a:lnTo>
                  <a:pt x="1829323" y="7710123"/>
                </a:lnTo>
                <a:lnTo>
                  <a:pt x="1778288" y="7695371"/>
                </a:lnTo>
                <a:lnTo>
                  <a:pt x="1728029" y="7680149"/>
                </a:lnTo>
                <a:lnTo>
                  <a:pt x="1678544" y="7664466"/>
                </a:lnTo>
                <a:lnTo>
                  <a:pt x="1629830" y="7648326"/>
                </a:lnTo>
                <a:lnTo>
                  <a:pt x="1581886" y="7631737"/>
                </a:lnTo>
                <a:lnTo>
                  <a:pt x="1534708" y="7614706"/>
                </a:lnTo>
                <a:lnTo>
                  <a:pt x="1488295" y="7597238"/>
                </a:lnTo>
                <a:lnTo>
                  <a:pt x="1442645" y="7579341"/>
                </a:lnTo>
                <a:lnTo>
                  <a:pt x="1397754" y="7561021"/>
                </a:lnTo>
                <a:lnTo>
                  <a:pt x="1353622" y="7542285"/>
                </a:lnTo>
                <a:lnTo>
                  <a:pt x="1310245" y="7523139"/>
                </a:lnTo>
                <a:lnTo>
                  <a:pt x="1267621" y="7503591"/>
                </a:lnTo>
                <a:lnTo>
                  <a:pt x="1225748" y="7483646"/>
                </a:lnTo>
                <a:lnTo>
                  <a:pt x="1184623" y="7463311"/>
                </a:lnTo>
                <a:lnTo>
                  <a:pt x="1144245" y="7442593"/>
                </a:lnTo>
                <a:lnTo>
                  <a:pt x="1104610" y="7421499"/>
                </a:lnTo>
                <a:lnTo>
                  <a:pt x="1065718" y="7400034"/>
                </a:lnTo>
                <a:lnTo>
                  <a:pt x="1027564" y="7378207"/>
                </a:lnTo>
                <a:lnTo>
                  <a:pt x="990148" y="7356022"/>
                </a:lnTo>
                <a:lnTo>
                  <a:pt x="953467" y="7333488"/>
                </a:lnTo>
                <a:lnTo>
                  <a:pt x="917518" y="7310610"/>
                </a:lnTo>
                <a:lnTo>
                  <a:pt x="882299" y="7287395"/>
                </a:lnTo>
                <a:lnTo>
                  <a:pt x="847808" y="7263850"/>
                </a:lnTo>
                <a:lnTo>
                  <a:pt x="814042" y="7239981"/>
                </a:lnTo>
                <a:lnTo>
                  <a:pt x="781000" y="7215796"/>
                </a:lnTo>
                <a:lnTo>
                  <a:pt x="748679" y="7191300"/>
                </a:lnTo>
                <a:lnTo>
                  <a:pt x="717076" y="7166500"/>
                </a:lnTo>
                <a:lnTo>
                  <a:pt x="686190" y="7141403"/>
                </a:lnTo>
                <a:lnTo>
                  <a:pt x="656018" y="7116015"/>
                </a:lnTo>
                <a:lnTo>
                  <a:pt x="626557" y="7090343"/>
                </a:lnTo>
                <a:lnTo>
                  <a:pt x="597806" y="7064395"/>
                </a:lnTo>
                <a:lnTo>
                  <a:pt x="569762" y="7038175"/>
                </a:lnTo>
                <a:lnTo>
                  <a:pt x="515787" y="6984950"/>
                </a:lnTo>
                <a:lnTo>
                  <a:pt x="464612" y="6930721"/>
                </a:lnTo>
                <a:lnTo>
                  <a:pt x="416220" y="6875541"/>
                </a:lnTo>
                <a:lnTo>
                  <a:pt x="370592" y="6819464"/>
                </a:lnTo>
                <a:lnTo>
                  <a:pt x="327710" y="6762542"/>
                </a:lnTo>
                <a:lnTo>
                  <a:pt x="287555" y="6704828"/>
                </a:lnTo>
                <a:lnTo>
                  <a:pt x="250110" y="6646375"/>
                </a:lnTo>
                <a:lnTo>
                  <a:pt x="215354" y="6587235"/>
                </a:lnTo>
                <a:lnTo>
                  <a:pt x="183271" y="6527462"/>
                </a:lnTo>
                <a:lnTo>
                  <a:pt x="153842" y="6467109"/>
                </a:lnTo>
                <a:lnTo>
                  <a:pt x="127048" y="6406228"/>
                </a:lnTo>
                <a:lnTo>
                  <a:pt x="102871" y="6344873"/>
                </a:lnTo>
                <a:lnTo>
                  <a:pt x="81292" y="6283096"/>
                </a:lnTo>
                <a:lnTo>
                  <a:pt x="62293" y="6220950"/>
                </a:lnTo>
                <a:lnTo>
                  <a:pt x="45856" y="6158488"/>
                </a:lnTo>
                <a:lnTo>
                  <a:pt x="31963" y="6095763"/>
                </a:lnTo>
                <a:lnTo>
                  <a:pt x="20594" y="6032828"/>
                </a:lnTo>
                <a:lnTo>
                  <a:pt x="11732" y="5969736"/>
                </a:lnTo>
                <a:lnTo>
                  <a:pt x="5357" y="5906539"/>
                </a:lnTo>
                <a:lnTo>
                  <a:pt x="1453" y="5843291"/>
                </a:lnTo>
                <a:lnTo>
                  <a:pt x="0" y="5780045"/>
                </a:lnTo>
                <a:lnTo>
                  <a:pt x="186" y="5748438"/>
                </a:lnTo>
                <a:lnTo>
                  <a:pt x="2375" y="5685293"/>
                </a:lnTo>
                <a:lnTo>
                  <a:pt x="6970" y="5622282"/>
                </a:lnTo>
                <a:lnTo>
                  <a:pt x="13951" y="5559457"/>
                </a:lnTo>
                <a:lnTo>
                  <a:pt x="23300" y="5496872"/>
                </a:lnTo>
                <a:lnTo>
                  <a:pt x="35000" y="5434579"/>
                </a:lnTo>
                <a:lnTo>
                  <a:pt x="49031" y="5372631"/>
                </a:lnTo>
                <a:lnTo>
                  <a:pt x="65375" y="5311082"/>
                </a:lnTo>
                <a:lnTo>
                  <a:pt x="84014" y="5249983"/>
                </a:lnTo>
                <a:lnTo>
                  <a:pt x="104930" y="5189389"/>
                </a:lnTo>
                <a:lnTo>
                  <a:pt x="128103" y="5129351"/>
                </a:lnTo>
                <a:lnTo>
                  <a:pt x="153516" y="5069924"/>
                </a:lnTo>
                <a:lnTo>
                  <a:pt x="181150" y="5011159"/>
                </a:lnTo>
                <a:lnTo>
                  <a:pt x="210987" y="4953109"/>
                </a:lnTo>
                <a:lnTo>
                  <a:pt x="243008" y="4895828"/>
                </a:lnTo>
                <a:lnTo>
                  <a:pt x="277196" y="4839369"/>
                </a:lnTo>
                <a:lnTo>
                  <a:pt x="313530" y="4783783"/>
                </a:lnTo>
                <a:lnTo>
                  <a:pt x="351994" y="4729125"/>
                </a:lnTo>
                <a:lnTo>
                  <a:pt x="392569" y="4675447"/>
                </a:lnTo>
                <a:lnTo>
                  <a:pt x="435236" y="4622802"/>
                </a:lnTo>
                <a:lnTo>
                  <a:pt x="479976" y="4571243"/>
                </a:lnTo>
                <a:lnTo>
                  <a:pt x="526773" y="4520823"/>
                </a:lnTo>
                <a:lnTo>
                  <a:pt x="575606" y="4471594"/>
                </a:lnTo>
                <a:lnTo>
                  <a:pt x="626458" y="4423610"/>
                </a:lnTo>
                <a:lnTo>
                  <a:pt x="679310" y="4376923"/>
                </a:lnTo>
                <a:lnTo>
                  <a:pt x="734145" y="4331587"/>
                </a:lnTo>
                <a:lnTo>
                  <a:pt x="1258867" y="3935606"/>
                </a:lnTo>
                <a:lnTo>
                  <a:pt x="1489709" y="3758424"/>
                </a:lnTo>
                <a:lnTo>
                  <a:pt x="1654940" y="3628831"/>
                </a:lnTo>
                <a:lnTo>
                  <a:pt x="1787928" y="3522391"/>
                </a:lnTo>
                <a:lnTo>
                  <a:pt x="1922060" y="3412809"/>
                </a:lnTo>
                <a:lnTo>
                  <a:pt x="2057734" y="3299456"/>
                </a:lnTo>
                <a:lnTo>
                  <a:pt x="2160741" y="3211586"/>
                </a:lnTo>
                <a:lnTo>
                  <a:pt x="2265008" y="3120974"/>
                </a:lnTo>
                <a:lnTo>
                  <a:pt x="2370702" y="3027353"/>
                </a:lnTo>
                <a:lnTo>
                  <a:pt x="2477991" y="2930458"/>
                </a:lnTo>
                <a:lnTo>
                  <a:pt x="2587044" y="2830023"/>
                </a:lnTo>
                <a:lnTo>
                  <a:pt x="2698026" y="2725781"/>
                </a:lnTo>
                <a:lnTo>
                  <a:pt x="2811108" y="2617468"/>
                </a:lnTo>
                <a:lnTo>
                  <a:pt x="2926456" y="2504816"/>
                </a:lnTo>
                <a:lnTo>
                  <a:pt x="3044239" y="2387560"/>
                </a:lnTo>
                <a:lnTo>
                  <a:pt x="3164623" y="2265433"/>
                </a:lnTo>
                <a:lnTo>
                  <a:pt x="3287778" y="2138171"/>
                </a:lnTo>
                <a:lnTo>
                  <a:pt x="3413871" y="2005507"/>
                </a:lnTo>
                <a:lnTo>
                  <a:pt x="3543070" y="1867175"/>
                </a:lnTo>
                <a:lnTo>
                  <a:pt x="3675543" y="1722908"/>
                </a:lnTo>
                <a:lnTo>
                  <a:pt x="3811457" y="1572442"/>
                </a:lnTo>
                <a:lnTo>
                  <a:pt x="3950980" y="1415510"/>
                </a:lnTo>
                <a:lnTo>
                  <a:pt x="4094281" y="1251846"/>
                </a:lnTo>
                <a:lnTo>
                  <a:pt x="4132019" y="1209154"/>
                </a:lnTo>
                <a:lnTo>
                  <a:pt x="4170284" y="1167299"/>
                </a:lnTo>
                <a:lnTo>
                  <a:pt x="4209065" y="1126277"/>
                </a:lnTo>
                <a:lnTo>
                  <a:pt x="4248348" y="1086081"/>
                </a:lnTo>
                <a:lnTo>
                  <a:pt x="4288122" y="1046707"/>
                </a:lnTo>
                <a:lnTo>
                  <a:pt x="4328373" y="1008150"/>
                </a:lnTo>
                <a:lnTo>
                  <a:pt x="4369089" y="970406"/>
                </a:lnTo>
                <a:lnTo>
                  <a:pt x="4410258" y="933469"/>
                </a:lnTo>
                <a:lnTo>
                  <a:pt x="4451866" y="897334"/>
                </a:lnTo>
                <a:lnTo>
                  <a:pt x="4493901" y="861996"/>
                </a:lnTo>
                <a:lnTo>
                  <a:pt x="4536351" y="827450"/>
                </a:lnTo>
                <a:lnTo>
                  <a:pt x="4579203" y="793692"/>
                </a:lnTo>
                <a:lnTo>
                  <a:pt x="4622444" y="760717"/>
                </a:lnTo>
                <a:lnTo>
                  <a:pt x="4666062" y="728519"/>
                </a:lnTo>
                <a:lnTo>
                  <a:pt x="4710044" y="697093"/>
                </a:lnTo>
                <a:lnTo>
                  <a:pt x="4754378" y="666435"/>
                </a:lnTo>
                <a:lnTo>
                  <a:pt x="4799051" y="636539"/>
                </a:lnTo>
                <a:lnTo>
                  <a:pt x="4844049" y="607401"/>
                </a:lnTo>
                <a:lnTo>
                  <a:pt x="4889362" y="579016"/>
                </a:lnTo>
                <a:lnTo>
                  <a:pt x="4934975" y="551379"/>
                </a:lnTo>
                <a:lnTo>
                  <a:pt x="4980877" y="524484"/>
                </a:lnTo>
                <a:lnTo>
                  <a:pt x="5027055" y="498327"/>
                </a:lnTo>
                <a:lnTo>
                  <a:pt x="5073497" y="472903"/>
                </a:lnTo>
                <a:lnTo>
                  <a:pt x="5120188" y="448207"/>
                </a:lnTo>
                <a:lnTo>
                  <a:pt x="5167118" y="424233"/>
                </a:lnTo>
                <a:lnTo>
                  <a:pt x="5214274" y="400978"/>
                </a:lnTo>
                <a:lnTo>
                  <a:pt x="5261642" y="378436"/>
                </a:lnTo>
                <a:lnTo>
                  <a:pt x="5309210" y="356602"/>
                </a:lnTo>
                <a:lnTo>
                  <a:pt x="5356967" y="335471"/>
                </a:lnTo>
                <a:lnTo>
                  <a:pt x="5404898" y="315038"/>
                </a:lnTo>
                <a:lnTo>
                  <a:pt x="5452991" y="295299"/>
                </a:lnTo>
                <a:lnTo>
                  <a:pt x="5501235" y="276247"/>
                </a:lnTo>
                <a:lnTo>
                  <a:pt x="5549615" y="257879"/>
                </a:lnTo>
                <a:lnTo>
                  <a:pt x="5598121" y="240190"/>
                </a:lnTo>
                <a:lnTo>
                  <a:pt x="5646738" y="223174"/>
                </a:lnTo>
                <a:lnTo>
                  <a:pt x="5695455" y="206826"/>
                </a:lnTo>
                <a:lnTo>
                  <a:pt x="5744258" y="191141"/>
                </a:lnTo>
                <a:lnTo>
                  <a:pt x="5793136" y="176116"/>
                </a:lnTo>
                <a:lnTo>
                  <a:pt x="5842075" y="161743"/>
                </a:lnTo>
                <a:lnTo>
                  <a:pt x="5891063" y="148020"/>
                </a:lnTo>
                <a:lnTo>
                  <a:pt x="5940088" y="134940"/>
                </a:lnTo>
                <a:lnTo>
                  <a:pt x="5989136" y="122499"/>
                </a:lnTo>
                <a:lnTo>
                  <a:pt x="6038196" y="110691"/>
                </a:lnTo>
                <a:lnTo>
                  <a:pt x="6087254" y="99513"/>
                </a:lnTo>
                <a:lnTo>
                  <a:pt x="6136298" y="88958"/>
                </a:lnTo>
                <a:lnTo>
                  <a:pt x="6185316" y="79022"/>
                </a:lnTo>
                <a:lnTo>
                  <a:pt x="6234294" y="69700"/>
                </a:lnTo>
                <a:lnTo>
                  <a:pt x="6283220" y="60987"/>
                </a:lnTo>
                <a:lnTo>
                  <a:pt x="6332082" y="52878"/>
                </a:lnTo>
                <a:lnTo>
                  <a:pt x="6380867" y="45368"/>
                </a:lnTo>
                <a:lnTo>
                  <a:pt x="6429562" y="38452"/>
                </a:lnTo>
                <a:lnTo>
                  <a:pt x="6478155" y="32126"/>
                </a:lnTo>
                <a:lnTo>
                  <a:pt x="6526633" y="26383"/>
                </a:lnTo>
                <a:lnTo>
                  <a:pt x="6574983" y="21220"/>
                </a:lnTo>
                <a:lnTo>
                  <a:pt x="6623194" y="16631"/>
                </a:lnTo>
                <a:lnTo>
                  <a:pt x="6671251" y="12611"/>
                </a:lnTo>
                <a:lnTo>
                  <a:pt x="6719144" y="9156"/>
                </a:lnTo>
                <a:lnTo>
                  <a:pt x="6766858" y="6260"/>
                </a:lnTo>
                <a:lnTo>
                  <a:pt x="6814382" y="3919"/>
                </a:lnTo>
                <a:lnTo>
                  <a:pt x="6861703" y="2127"/>
                </a:lnTo>
                <a:lnTo>
                  <a:pt x="6908808" y="880"/>
                </a:lnTo>
                <a:lnTo>
                  <a:pt x="6955685" y="172"/>
                </a:lnTo>
                <a:lnTo>
                  <a:pt x="7002321" y="0"/>
                </a:lnTo>
                <a:lnTo>
                  <a:pt x="7048703" y="356"/>
                </a:lnTo>
                <a:lnTo>
                  <a:pt x="7094819" y="1238"/>
                </a:lnTo>
                <a:lnTo>
                  <a:pt x="7140657" y="2639"/>
                </a:lnTo>
                <a:lnTo>
                  <a:pt x="7186203" y="4555"/>
                </a:lnTo>
                <a:lnTo>
                  <a:pt x="7231445" y="6981"/>
                </a:lnTo>
                <a:lnTo>
                  <a:pt x="7276370" y="9912"/>
                </a:lnTo>
                <a:lnTo>
                  <a:pt x="7320966" y="13343"/>
                </a:lnTo>
                <a:lnTo>
                  <a:pt x="7365221" y="17268"/>
                </a:lnTo>
                <a:lnTo>
                  <a:pt x="7409121" y="21684"/>
                </a:lnTo>
                <a:lnTo>
                  <a:pt x="7452654" y="26585"/>
                </a:lnTo>
                <a:lnTo>
                  <a:pt x="7495808" y="31966"/>
                </a:lnTo>
                <a:lnTo>
                  <a:pt x="7538569" y="37823"/>
                </a:lnTo>
                <a:lnTo>
                  <a:pt x="7580926" y="44149"/>
                </a:lnTo>
                <a:lnTo>
                  <a:pt x="7622865" y="50941"/>
                </a:lnTo>
                <a:lnTo>
                  <a:pt x="7664374" y="58193"/>
                </a:lnTo>
                <a:lnTo>
                  <a:pt x="7705440" y="65901"/>
                </a:lnTo>
                <a:lnTo>
                  <a:pt x="7746052" y="74058"/>
                </a:lnTo>
                <a:lnTo>
                  <a:pt x="7786195" y="82662"/>
                </a:lnTo>
                <a:lnTo>
                  <a:pt x="7825858" y="91706"/>
                </a:lnTo>
                <a:lnTo>
                  <a:pt x="7865028" y="101185"/>
                </a:lnTo>
                <a:lnTo>
                  <a:pt x="7903692" y="111095"/>
                </a:lnTo>
                <a:lnTo>
                  <a:pt x="7941838" y="121431"/>
                </a:lnTo>
                <a:lnTo>
                  <a:pt x="7979453" y="132187"/>
                </a:lnTo>
                <a:lnTo>
                  <a:pt x="8016525" y="143359"/>
                </a:lnTo>
                <a:lnTo>
                  <a:pt x="8053041" y="154942"/>
                </a:lnTo>
                <a:lnTo>
                  <a:pt x="8124353" y="179320"/>
                </a:lnTo>
                <a:lnTo>
                  <a:pt x="8193290" y="205281"/>
                </a:lnTo>
                <a:lnTo>
                  <a:pt x="8259751" y="232787"/>
                </a:lnTo>
                <a:lnTo>
                  <a:pt x="8323634" y="261797"/>
                </a:lnTo>
                <a:lnTo>
                  <a:pt x="8384840" y="292271"/>
                </a:lnTo>
                <a:lnTo>
                  <a:pt x="8443266" y="324171"/>
                </a:lnTo>
                <a:lnTo>
                  <a:pt x="8498813" y="357456"/>
                </a:lnTo>
                <a:lnTo>
                  <a:pt x="8551379" y="392086"/>
                </a:lnTo>
                <a:lnTo>
                  <a:pt x="8600864" y="428023"/>
                </a:lnTo>
                <a:lnTo>
                  <a:pt x="8647166" y="465226"/>
                </a:lnTo>
                <a:lnTo>
                  <a:pt x="8690185" y="503657"/>
                </a:lnTo>
                <a:lnTo>
                  <a:pt x="8729820" y="543274"/>
                </a:lnTo>
                <a:lnTo>
                  <a:pt x="8765971" y="584039"/>
                </a:lnTo>
                <a:lnTo>
                  <a:pt x="8810067" y="641244"/>
                </a:lnTo>
                <a:lnTo>
                  <a:pt x="8835559" y="677694"/>
                </a:lnTo>
                <a:lnTo>
                  <a:pt x="8859222" y="714193"/>
                </a:lnTo>
                <a:lnTo>
                  <a:pt x="8881095" y="750745"/>
                </a:lnTo>
                <a:lnTo>
                  <a:pt x="8901215" y="787352"/>
                </a:lnTo>
                <a:lnTo>
                  <a:pt x="8919621" y="824020"/>
                </a:lnTo>
                <a:lnTo>
                  <a:pt x="8936352" y="860751"/>
                </a:lnTo>
                <a:lnTo>
                  <a:pt x="8951447" y="897549"/>
                </a:lnTo>
                <a:lnTo>
                  <a:pt x="8964943" y="934418"/>
                </a:lnTo>
                <a:lnTo>
                  <a:pt x="8976880" y="971362"/>
                </a:lnTo>
                <a:lnTo>
                  <a:pt x="8987297" y="1008384"/>
                </a:lnTo>
                <a:lnTo>
                  <a:pt x="8996230" y="1045487"/>
                </a:lnTo>
                <a:lnTo>
                  <a:pt x="9009805" y="1119953"/>
                </a:lnTo>
                <a:lnTo>
                  <a:pt x="9017912" y="1194791"/>
                </a:lnTo>
                <a:lnTo>
                  <a:pt x="9020012" y="1232358"/>
                </a:lnTo>
                <a:lnTo>
                  <a:pt x="9020861" y="1270028"/>
                </a:lnTo>
                <a:close/>
              </a:path>
            </a:pathLst>
          </a:custGeom>
          <a:solidFill>
            <a:srgbClr val="181818">
              <a:alpha val="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3275084"/>
            <a:ext cx="7437120" cy="333057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5500" spc="270" dirty="0">
                <a:solidFill>
                  <a:srgbClr val="3778D3"/>
                </a:solidFill>
                <a:latin typeface="Times New Roman"/>
                <a:cs typeface="Times New Roman"/>
              </a:rPr>
              <a:t>Киберсоциализация</a:t>
            </a:r>
            <a:endParaRPr sz="55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8800"/>
              </a:lnSpc>
              <a:spcBef>
                <a:spcPts val="965"/>
              </a:spcBef>
            </a:pPr>
            <a:r>
              <a:rPr sz="4250" b="0" spc="200" dirty="0">
                <a:solidFill>
                  <a:srgbClr val="181818"/>
                </a:solidFill>
                <a:latin typeface="Calibri"/>
                <a:cs typeface="Calibri"/>
              </a:rPr>
              <a:t>процесс</a:t>
            </a:r>
            <a:r>
              <a:rPr sz="4250" b="0" spc="9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4250" b="0" spc="185" dirty="0">
                <a:solidFill>
                  <a:srgbClr val="181818"/>
                </a:solidFill>
                <a:latin typeface="Calibri"/>
                <a:cs typeface="Calibri"/>
              </a:rPr>
              <a:t>развития</a:t>
            </a:r>
            <a:r>
              <a:rPr sz="4250" b="0" spc="9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4250" b="0" spc="265" dirty="0">
                <a:solidFill>
                  <a:srgbClr val="181818"/>
                </a:solidFill>
                <a:latin typeface="Calibri"/>
                <a:cs typeface="Calibri"/>
              </a:rPr>
              <a:t>личности</a:t>
            </a:r>
            <a:r>
              <a:rPr sz="4250" b="0" spc="9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4250" b="0" spc="195" dirty="0">
                <a:solidFill>
                  <a:srgbClr val="181818"/>
                </a:solidFill>
                <a:latin typeface="Calibri"/>
                <a:cs typeface="Calibri"/>
              </a:rPr>
              <a:t>в </a:t>
            </a:r>
            <a:r>
              <a:rPr sz="4250" b="0" spc="-944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4250" b="0" spc="250" dirty="0">
                <a:solidFill>
                  <a:srgbClr val="181818"/>
                </a:solidFill>
                <a:latin typeface="Calibri"/>
                <a:cs typeface="Calibri"/>
              </a:rPr>
              <a:t>условиях </a:t>
            </a:r>
            <a:r>
              <a:rPr sz="4250" b="0" spc="240" dirty="0">
                <a:solidFill>
                  <a:srgbClr val="181818"/>
                </a:solidFill>
                <a:latin typeface="Calibri"/>
                <a:cs typeface="Calibri"/>
              </a:rPr>
              <a:t>информационного </a:t>
            </a:r>
            <a:r>
              <a:rPr sz="4250" b="0" spc="-9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4250" b="0" spc="150" dirty="0">
                <a:solidFill>
                  <a:srgbClr val="181818"/>
                </a:solidFill>
                <a:latin typeface="Calibri"/>
                <a:cs typeface="Calibri"/>
              </a:rPr>
              <a:t>общества</a:t>
            </a:r>
            <a:endParaRPr sz="425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7365" cy="9259570"/>
            <a:chOff x="0" y="0"/>
            <a:chExt cx="18287365" cy="92595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1565" y="1296351"/>
              <a:ext cx="9324973" cy="79628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7215" cy="1295399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241668D-4D38-4E88-AEFF-783D29D6FDFE}"/>
              </a:ext>
            </a:extLst>
          </p:cNvPr>
          <p:cNvSpPr/>
          <p:nvPr/>
        </p:nvSpPr>
        <p:spPr>
          <a:xfrm>
            <a:off x="228600" y="266700"/>
            <a:ext cx="17830800" cy="899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850361"/>
            <a:ext cx="647255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400" b="0" spc="434" dirty="0">
                <a:latin typeface="Calibri"/>
                <a:cs typeface="Calibri"/>
              </a:rPr>
              <a:t>Поколение</a:t>
            </a:r>
            <a:r>
              <a:rPr sz="8400" b="0" spc="110" dirty="0">
                <a:latin typeface="Calibri"/>
                <a:cs typeface="Calibri"/>
              </a:rPr>
              <a:t> </a:t>
            </a:r>
            <a:r>
              <a:rPr sz="8400" b="0" spc="1120" dirty="0">
                <a:latin typeface="Calibri"/>
                <a:cs typeface="Calibri"/>
              </a:rPr>
              <a:t>Z</a:t>
            </a:r>
            <a:endParaRPr sz="8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799" y="5032849"/>
            <a:ext cx="104775" cy="1047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799" y="5594824"/>
            <a:ext cx="104775" cy="1047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799" y="6156799"/>
            <a:ext cx="104775" cy="1047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799" y="6718774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799" y="7280749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799" y="7842725"/>
            <a:ext cx="104775" cy="104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799" y="8404699"/>
            <a:ext cx="104775" cy="1047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16000" y="2443847"/>
            <a:ext cx="11552555" cy="676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105" dirty="0">
                <a:solidFill>
                  <a:srgbClr val="FEFEFE"/>
                </a:solidFill>
                <a:latin typeface="Calibri"/>
                <a:cs typeface="Calibri"/>
              </a:rPr>
              <a:t>Cерьезно</a:t>
            </a:r>
            <a:r>
              <a:rPr sz="3200" spc="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55" dirty="0">
                <a:solidFill>
                  <a:srgbClr val="FEFEFE"/>
                </a:solidFill>
                <a:latin typeface="Calibri"/>
                <a:cs typeface="Calibri"/>
              </a:rPr>
              <a:t>относятся</a:t>
            </a:r>
            <a:r>
              <a:rPr sz="3200" spc="8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45" dirty="0">
                <a:solidFill>
                  <a:srgbClr val="FEFEFE"/>
                </a:solidFill>
                <a:latin typeface="Calibri"/>
                <a:cs typeface="Calibri"/>
              </a:rPr>
              <a:t>к</a:t>
            </a:r>
            <a:r>
              <a:rPr sz="3200" spc="8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50" dirty="0">
                <a:solidFill>
                  <a:srgbClr val="FEFEFE"/>
                </a:solidFill>
                <a:latin typeface="Calibri"/>
                <a:cs typeface="Calibri"/>
              </a:rPr>
              <a:t>своим</a:t>
            </a:r>
            <a:r>
              <a:rPr sz="3200" spc="8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40" dirty="0">
                <a:solidFill>
                  <a:srgbClr val="FEFEFE"/>
                </a:solidFill>
                <a:latin typeface="Calibri"/>
                <a:cs typeface="Calibri"/>
              </a:rPr>
              <a:t>аккаунтам</a:t>
            </a:r>
            <a:r>
              <a:rPr sz="3200" spc="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30" dirty="0">
                <a:solidFill>
                  <a:srgbClr val="FEFEFE"/>
                </a:solidFill>
                <a:latin typeface="Calibri"/>
                <a:cs typeface="Calibri"/>
              </a:rPr>
              <a:t>в</a:t>
            </a:r>
            <a:r>
              <a:rPr sz="3200" spc="8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50" dirty="0">
                <a:solidFill>
                  <a:srgbClr val="FEFEFE"/>
                </a:solidFill>
                <a:latin typeface="Calibri"/>
                <a:cs typeface="Calibri"/>
              </a:rPr>
              <a:t>социальных</a:t>
            </a:r>
            <a:r>
              <a:rPr sz="3200" spc="8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EFEFE"/>
                </a:solidFill>
                <a:latin typeface="Calibri"/>
                <a:cs typeface="Calibri"/>
              </a:rPr>
              <a:t>сетях,</a:t>
            </a:r>
            <a:r>
              <a:rPr sz="4800" baseline="-2604" dirty="0">
                <a:solidFill>
                  <a:srgbClr val="FEFEFE"/>
                </a:solidFill>
                <a:latin typeface="Calibri"/>
                <a:cs typeface="Calibri"/>
              </a:rPr>
              <a:t>,</a:t>
            </a:r>
            <a:r>
              <a:rPr sz="4800" spc="-104" baseline="-260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EFEFE"/>
                </a:solidFill>
                <a:latin typeface="Calibri"/>
                <a:cs typeface="Calibri"/>
              </a:rPr>
              <a:t>а </a:t>
            </a:r>
            <a:r>
              <a:rPr sz="3200" spc="-70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90" dirty="0">
                <a:solidFill>
                  <a:srgbClr val="FEFEFE"/>
                </a:solidFill>
                <a:latin typeface="Calibri"/>
                <a:cs typeface="Calibri"/>
              </a:rPr>
              <a:t>блоги </a:t>
            </a:r>
            <a:r>
              <a:rPr sz="3200" spc="280" dirty="0">
                <a:solidFill>
                  <a:srgbClr val="FEFEFE"/>
                </a:solidFill>
                <a:latin typeface="Calibri"/>
                <a:cs typeface="Calibri"/>
              </a:rPr>
              <a:t>и </a:t>
            </a:r>
            <a:r>
              <a:rPr sz="3200" spc="150" dirty="0">
                <a:solidFill>
                  <a:srgbClr val="FEFEFE"/>
                </a:solidFill>
                <a:latin typeface="Calibri"/>
                <a:cs typeface="Calibri"/>
              </a:rPr>
              <a:t>компьютерные </a:t>
            </a:r>
            <a:r>
              <a:rPr sz="3200" spc="185" dirty="0">
                <a:solidFill>
                  <a:srgbClr val="FEFEFE"/>
                </a:solidFill>
                <a:latin typeface="Calibri"/>
                <a:cs typeface="Calibri"/>
              </a:rPr>
              <a:t>игры </a:t>
            </a:r>
            <a:r>
              <a:rPr sz="3200" spc="175" dirty="0">
                <a:solidFill>
                  <a:srgbClr val="FEFEFE"/>
                </a:solidFill>
                <a:latin typeface="Calibri"/>
                <a:cs typeface="Calibri"/>
              </a:rPr>
              <a:t>воспринимают </a:t>
            </a:r>
            <a:r>
              <a:rPr sz="3200" spc="170" dirty="0">
                <a:solidFill>
                  <a:srgbClr val="FEFEFE"/>
                </a:solidFill>
                <a:latin typeface="Calibri"/>
                <a:cs typeface="Calibri"/>
              </a:rPr>
              <a:t>не </a:t>
            </a:r>
            <a:r>
              <a:rPr sz="3200" spc="95" dirty="0">
                <a:solidFill>
                  <a:srgbClr val="FEFEFE"/>
                </a:solidFill>
                <a:latin typeface="Calibri"/>
                <a:cs typeface="Calibri"/>
              </a:rPr>
              <a:t>как </a:t>
            </a:r>
            <a:r>
              <a:rPr sz="3200" spc="1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EFEFE"/>
                </a:solidFill>
                <a:latin typeface="Calibri"/>
                <a:cs typeface="Calibri"/>
              </a:rPr>
              <a:t>развлечение,</a:t>
            </a:r>
            <a:r>
              <a:rPr sz="4800" spc="30" baseline="-2604" dirty="0">
                <a:solidFill>
                  <a:srgbClr val="FEFEFE"/>
                </a:solidFill>
                <a:latin typeface="Calibri"/>
                <a:cs typeface="Calibri"/>
              </a:rPr>
              <a:t>,</a:t>
            </a:r>
            <a:r>
              <a:rPr sz="4800" spc="-104" baseline="-260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EFEFE"/>
                </a:solidFill>
                <a:latin typeface="Calibri"/>
                <a:cs typeface="Calibri"/>
              </a:rPr>
              <a:t>а</a:t>
            </a:r>
            <a:r>
              <a:rPr sz="3200" spc="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25" dirty="0">
                <a:solidFill>
                  <a:srgbClr val="FEFEFE"/>
                </a:solidFill>
                <a:latin typeface="Calibri"/>
                <a:cs typeface="Calibri"/>
              </a:rPr>
              <a:t>серьезный</a:t>
            </a:r>
            <a:r>
              <a:rPr sz="3200" spc="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EFEFE"/>
                </a:solidFill>
                <a:latin typeface="Calibri"/>
                <a:cs typeface="Calibri"/>
              </a:rPr>
              <a:t>бизнес,</a:t>
            </a:r>
            <a:r>
              <a:rPr sz="4800" spc="-22" baseline="-2604" dirty="0">
                <a:solidFill>
                  <a:srgbClr val="FEFEFE"/>
                </a:solidFill>
                <a:latin typeface="Calibri"/>
                <a:cs typeface="Calibri"/>
              </a:rPr>
              <a:t>,</a:t>
            </a:r>
            <a:r>
              <a:rPr sz="4800" spc="-104" baseline="-260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95" dirty="0">
                <a:solidFill>
                  <a:srgbClr val="FEFEFE"/>
                </a:solidFill>
                <a:latin typeface="Calibri"/>
                <a:cs typeface="Calibri"/>
              </a:rPr>
              <a:t>при</a:t>
            </a:r>
            <a:r>
              <a:rPr sz="3200" spc="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-75" dirty="0">
                <a:solidFill>
                  <a:srgbClr val="FEFEFE"/>
                </a:solidFill>
                <a:latin typeface="Calibri"/>
                <a:cs typeface="Calibri"/>
              </a:rPr>
              <a:t>этом:</a:t>
            </a:r>
            <a:r>
              <a:rPr sz="4800" spc="-112" baseline="-2604" dirty="0">
                <a:solidFill>
                  <a:srgbClr val="FEFEFE"/>
                </a:solidFill>
                <a:latin typeface="Calibri"/>
                <a:cs typeface="Calibri"/>
              </a:rPr>
              <a:t>:</a:t>
            </a:r>
            <a:endParaRPr sz="4800" baseline="-2604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100">
              <a:latin typeface="Calibri"/>
              <a:cs typeface="Calibri"/>
            </a:endParaRPr>
          </a:p>
          <a:p>
            <a:pPr marL="702310">
              <a:lnSpc>
                <a:spcPct val="100000"/>
              </a:lnSpc>
            </a:pPr>
            <a:r>
              <a:rPr sz="3200" spc="170" dirty="0">
                <a:solidFill>
                  <a:srgbClr val="FEFEFE"/>
                </a:solidFill>
                <a:latin typeface="Calibri"/>
                <a:cs typeface="Calibri"/>
              </a:rPr>
              <a:t>не</a:t>
            </a:r>
            <a:r>
              <a:rPr sz="3200" spc="6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95" dirty="0">
                <a:solidFill>
                  <a:srgbClr val="FEFEFE"/>
                </a:solidFill>
                <a:latin typeface="Calibri"/>
                <a:cs typeface="Calibri"/>
              </a:rPr>
              <a:t>любят</a:t>
            </a:r>
            <a:r>
              <a:rPr sz="3200" spc="6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65" dirty="0">
                <a:solidFill>
                  <a:srgbClr val="FEFEFE"/>
                </a:solidFill>
                <a:latin typeface="Calibri"/>
                <a:cs typeface="Calibri"/>
              </a:rPr>
              <a:t>читать</a:t>
            </a:r>
            <a:endParaRPr sz="3200">
              <a:latin typeface="Calibri"/>
              <a:cs typeface="Calibri"/>
            </a:endParaRPr>
          </a:p>
          <a:p>
            <a:pPr marL="702310" marR="2664460">
              <a:lnSpc>
                <a:spcPct val="115199"/>
              </a:lnSpc>
            </a:pPr>
            <a:r>
              <a:rPr sz="3200" spc="155" dirty="0">
                <a:solidFill>
                  <a:srgbClr val="FEFEFE"/>
                </a:solidFill>
                <a:latin typeface="Calibri"/>
                <a:cs typeface="Calibri"/>
              </a:rPr>
              <a:t>виртуальные</a:t>
            </a:r>
            <a:r>
              <a:rPr sz="3200" spc="7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00" dirty="0">
                <a:solidFill>
                  <a:srgbClr val="FEFEFE"/>
                </a:solidFill>
                <a:latin typeface="Calibri"/>
                <a:cs typeface="Calibri"/>
              </a:rPr>
              <a:t>развлечения</a:t>
            </a:r>
            <a:r>
              <a:rPr sz="3200" spc="7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40" dirty="0">
                <a:solidFill>
                  <a:srgbClr val="FEFEFE"/>
                </a:solidFill>
                <a:latin typeface="Calibri"/>
                <a:cs typeface="Calibri"/>
              </a:rPr>
              <a:t>на</a:t>
            </a:r>
            <a:r>
              <a:rPr sz="3200" spc="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10" dirty="0">
                <a:solidFill>
                  <a:srgbClr val="FEFEFE"/>
                </a:solidFill>
                <a:latin typeface="Calibri"/>
                <a:cs typeface="Calibri"/>
              </a:rPr>
              <a:t>первом</a:t>
            </a:r>
            <a:r>
              <a:rPr sz="3200" spc="7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10" dirty="0">
                <a:solidFill>
                  <a:srgbClr val="FEFEFE"/>
                </a:solidFill>
                <a:latin typeface="Calibri"/>
                <a:cs typeface="Calibri"/>
              </a:rPr>
              <a:t>плане </a:t>
            </a:r>
            <a:r>
              <a:rPr sz="3200" spc="-70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35" dirty="0">
                <a:solidFill>
                  <a:srgbClr val="FEFEFE"/>
                </a:solidFill>
                <a:latin typeface="Calibri"/>
                <a:cs typeface="Calibri"/>
              </a:rPr>
              <a:t>клиповость</a:t>
            </a:r>
            <a:r>
              <a:rPr sz="3200" spc="7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85" dirty="0">
                <a:solidFill>
                  <a:srgbClr val="FEFEFE"/>
                </a:solidFill>
                <a:latin typeface="Calibri"/>
                <a:cs typeface="Calibri"/>
              </a:rPr>
              <a:t>внимания</a:t>
            </a:r>
            <a:endParaRPr sz="3200">
              <a:latin typeface="Calibri"/>
              <a:cs typeface="Calibri"/>
            </a:endParaRPr>
          </a:p>
          <a:p>
            <a:pPr marL="702310" marR="5143500">
              <a:lnSpc>
                <a:spcPct val="115199"/>
              </a:lnSpc>
              <a:spcBef>
                <a:spcPts val="5"/>
              </a:spcBef>
            </a:pPr>
            <a:r>
              <a:rPr sz="3200" spc="160" dirty="0">
                <a:solidFill>
                  <a:srgbClr val="FEFEFE"/>
                </a:solidFill>
                <a:latin typeface="Calibri"/>
                <a:cs typeface="Calibri"/>
              </a:rPr>
              <a:t>гиперактивность </a:t>
            </a:r>
            <a:r>
              <a:rPr sz="3200" spc="165" dirty="0">
                <a:solidFill>
                  <a:srgbClr val="FEFEFE"/>
                </a:solidFill>
                <a:latin typeface="Calibri"/>
                <a:cs typeface="Calibri"/>
              </a:rPr>
              <a:t> уверенность </a:t>
            </a:r>
            <a:r>
              <a:rPr sz="3200" spc="130" dirty="0">
                <a:solidFill>
                  <a:srgbClr val="FEFEFE"/>
                </a:solidFill>
                <a:latin typeface="Calibri"/>
                <a:cs typeface="Calibri"/>
              </a:rPr>
              <a:t>в </a:t>
            </a:r>
            <a:r>
              <a:rPr sz="3200" spc="60" dirty="0">
                <a:solidFill>
                  <a:srgbClr val="FEFEFE"/>
                </a:solidFill>
                <a:latin typeface="Calibri"/>
                <a:cs typeface="Calibri"/>
              </a:rPr>
              <a:t>себе </a:t>
            </a:r>
            <a:r>
              <a:rPr sz="3200" spc="6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00" dirty="0">
                <a:solidFill>
                  <a:srgbClr val="FEFEFE"/>
                </a:solidFill>
                <a:latin typeface="Calibri"/>
                <a:cs typeface="Calibri"/>
              </a:rPr>
              <a:t>немедленное</a:t>
            </a:r>
            <a:r>
              <a:rPr sz="3200" spc="8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95" dirty="0">
                <a:solidFill>
                  <a:srgbClr val="FEFEFE"/>
                </a:solidFill>
                <a:latin typeface="Calibri"/>
                <a:cs typeface="Calibri"/>
              </a:rPr>
              <a:t>вознаграждение</a:t>
            </a:r>
            <a:endParaRPr sz="3200">
              <a:latin typeface="Calibri"/>
              <a:cs typeface="Calibri"/>
            </a:endParaRPr>
          </a:p>
          <a:p>
            <a:pPr marL="702310" marR="1312545">
              <a:lnSpc>
                <a:spcPct val="115199"/>
              </a:lnSpc>
            </a:pPr>
            <a:r>
              <a:rPr sz="3200" spc="70" dirty="0">
                <a:solidFill>
                  <a:srgbClr val="FEFEFE"/>
                </a:solidFill>
                <a:latin typeface="Calibri"/>
                <a:cs typeface="Calibri"/>
              </a:rPr>
              <a:t>двойственность:</a:t>
            </a:r>
            <a:r>
              <a:rPr sz="4800" spc="104" baseline="-2604" dirty="0">
                <a:solidFill>
                  <a:srgbClr val="FEFEFE"/>
                </a:solidFill>
                <a:latin typeface="Calibri"/>
                <a:cs typeface="Calibri"/>
              </a:rPr>
              <a:t>:</a:t>
            </a:r>
            <a:r>
              <a:rPr sz="4800" spc="-112" baseline="-260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30" dirty="0">
                <a:solidFill>
                  <a:srgbClr val="FEFEFE"/>
                </a:solidFill>
                <a:latin typeface="Calibri"/>
                <a:cs typeface="Calibri"/>
              </a:rPr>
              <a:t>гражданский</a:t>
            </a:r>
            <a:r>
              <a:rPr sz="3200" spc="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FEFEFE"/>
                </a:solidFill>
                <a:latin typeface="Calibri"/>
                <a:cs typeface="Calibri"/>
              </a:rPr>
              <a:t>долг</a:t>
            </a:r>
            <a:r>
              <a:rPr sz="3200" spc="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80" dirty="0">
                <a:solidFill>
                  <a:srgbClr val="FEFEFE"/>
                </a:solidFill>
                <a:latin typeface="Calibri"/>
                <a:cs typeface="Calibri"/>
              </a:rPr>
              <a:t>или</a:t>
            </a:r>
            <a:r>
              <a:rPr sz="3200" spc="7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14" dirty="0">
                <a:solidFill>
                  <a:srgbClr val="FEFEFE"/>
                </a:solidFill>
                <a:latin typeface="Calibri"/>
                <a:cs typeface="Calibri"/>
              </a:rPr>
              <a:t>полное</a:t>
            </a:r>
            <a:r>
              <a:rPr sz="3200" spc="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05" dirty="0">
                <a:solidFill>
                  <a:srgbClr val="FEFEFE"/>
                </a:solidFill>
                <a:latin typeface="Calibri"/>
                <a:cs typeface="Calibri"/>
              </a:rPr>
              <a:t>его </a:t>
            </a:r>
            <a:r>
              <a:rPr sz="3200" spc="-71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3200" spc="190" dirty="0">
                <a:solidFill>
                  <a:srgbClr val="FEFEFE"/>
                </a:solidFill>
                <a:latin typeface="Calibri"/>
                <a:cs typeface="Calibri"/>
              </a:rPr>
              <a:t>отсутствие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65995" y="4229401"/>
            <a:ext cx="6922004" cy="50291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986" y="4133561"/>
            <a:ext cx="3167599" cy="30860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017815" y="4128946"/>
            <a:ext cx="3150870" cy="3068320"/>
          </a:xfrm>
          <a:custGeom>
            <a:avLst/>
            <a:gdLst/>
            <a:ahLst/>
            <a:cxnLst/>
            <a:rect l="l" t="t" r="r" b="b"/>
            <a:pathLst>
              <a:path w="3150870" h="3068320">
                <a:moveTo>
                  <a:pt x="1516" y="965725"/>
                </a:moveTo>
                <a:lnTo>
                  <a:pt x="4605" y="916754"/>
                </a:lnTo>
                <a:lnTo>
                  <a:pt x="9309" y="867874"/>
                </a:lnTo>
                <a:lnTo>
                  <a:pt x="15674" y="819118"/>
                </a:lnTo>
                <a:lnTo>
                  <a:pt x="23744" y="770516"/>
                </a:lnTo>
                <a:lnTo>
                  <a:pt x="33564" y="722101"/>
                </a:lnTo>
                <a:lnTo>
                  <a:pt x="45652" y="673133"/>
                </a:lnTo>
                <a:lnTo>
                  <a:pt x="59766" y="624864"/>
                </a:lnTo>
                <a:lnTo>
                  <a:pt x="75915" y="577426"/>
                </a:lnTo>
                <a:lnTo>
                  <a:pt x="94108" y="530949"/>
                </a:lnTo>
                <a:lnTo>
                  <a:pt x="114354" y="485567"/>
                </a:lnTo>
                <a:lnTo>
                  <a:pt x="136660" y="441411"/>
                </a:lnTo>
                <a:lnTo>
                  <a:pt x="161037" y="398612"/>
                </a:lnTo>
                <a:lnTo>
                  <a:pt x="187491" y="357303"/>
                </a:lnTo>
                <a:lnTo>
                  <a:pt x="216033" y="317615"/>
                </a:lnTo>
                <a:lnTo>
                  <a:pt x="246670" y="279681"/>
                </a:lnTo>
                <a:lnTo>
                  <a:pt x="279411" y="243632"/>
                </a:lnTo>
                <a:lnTo>
                  <a:pt x="314265" y="209600"/>
                </a:lnTo>
                <a:lnTo>
                  <a:pt x="351241" y="177716"/>
                </a:lnTo>
                <a:lnTo>
                  <a:pt x="390347" y="148114"/>
                </a:lnTo>
                <a:lnTo>
                  <a:pt x="431591" y="120923"/>
                </a:lnTo>
                <a:lnTo>
                  <a:pt x="474982" y="96277"/>
                </a:lnTo>
                <a:lnTo>
                  <a:pt x="520530" y="74308"/>
                </a:lnTo>
                <a:lnTo>
                  <a:pt x="568242" y="55146"/>
                </a:lnTo>
                <a:lnTo>
                  <a:pt x="616912" y="39117"/>
                </a:lnTo>
                <a:lnTo>
                  <a:pt x="665930" y="25981"/>
                </a:lnTo>
                <a:lnTo>
                  <a:pt x="715237" y="15634"/>
                </a:lnTo>
                <a:lnTo>
                  <a:pt x="764773" y="7968"/>
                </a:lnTo>
                <a:lnTo>
                  <a:pt x="814481" y="2877"/>
                </a:lnTo>
                <a:lnTo>
                  <a:pt x="864301" y="257"/>
                </a:lnTo>
                <a:lnTo>
                  <a:pt x="914174" y="0"/>
                </a:lnTo>
                <a:lnTo>
                  <a:pt x="964041" y="2000"/>
                </a:lnTo>
                <a:lnTo>
                  <a:pt x="1013842" y="6152"/>
                </a:lnTo>
                <a:lnTo>
                  <a:pt x="1063520" y="12349"/>
                </a:lnTo>
                <a:lnTo>
                  <a:pt x="1113015" y="20485"/>
                </a:lnTo>
                <a:lnTo>
                  <a:pt x="1162267" y="30455"/>
                </a:lnTo>
                <a:lnTo>
                  <a:pt x="1211218" y="42152"/>
                </a:lnTo>
                <a:lnTo>
                  <a:pt x="1259809" y="55471"/>
                </a:lnTo>
                <a:lnTo>
                  <a:pt x="1307981" y="70304"/>
                </a:lnTo>
                <a:lnTo>
                  <a:pt x="1355674" y="86546"/>
                </a:lnTo>
                <a:lnTo>
                  <a:pt x="1402831" y="104092"/>
                </a:lnTo>
                <a:lnTo>
                  <a:pt x="1449391" y="122834"/>
                </a:lnTo>
                <a:lnTo>
                  <a:pt x="1495295" y="142668"/>
                </a:lnTo>
                <a:lnTo>
                  <a:pt x="1541673" y="163890"/>
                </a:lnTo>
                <a:lnTo>
                  <a:pt x="1587596" y="185928"/>
                </a:lnTo>
                <a:lnTo>
                  <a:pt x="1633114" y="208696"/>
                </a:lnTo>
                <a:lnTo>
                  <a:pt x="1678275" y="232105"/>
                </a:lnTo>
                <a:lnTo>
                  <a:pt x="1723125" y="256067"/>
                </a:lnTo>
                <a:lnTo>
                  <a:pt x="1767714" y="280495"/>
                </a:lnTo>
                <a:lnTo>
                  <a:pt x="1812088" y="305301"/>
                </a:lnTo>
                <a:lnTo>
                  <a:pt x="1856295" y="330397"/>
                </a:lnTo>
                <a:lnTo>
                  <a:pt x="1900383" y="355696"/>
                </a:lnTo>
                <a:lnTo>
                  <a:pt x="2032413" y="431925"/>
                </a:lnTo>
                <a:lnTo>
                  <a:pt x="2076504" y="457154"/>
                </a:lnTo>
                <a:lnTo>
                  <a:pt x="2120715" y="482145"/>
                </a:lnTo>
                <a:lnTo>
                  <a:pt x="2165093" y="506812"/>
                </a:lnTo>
                <a:lnTo>
                  <a:pt x="2209688" y="531067"/>
                </a:lnTo>
                <a:lnTo>
                  <a:pt x="2254545" y="554821"/>
                </a:lnTo>
                <a:lnTo>
                  <a:pt x="2299714" y="577986"/>
                </a:lnTo>
                <a:lnTo>
                  <a:pt x="2345242" y="600476"/>
                </a:lnTo>
                <a:lnTo>
                  <a:pt x="2391176" y="622202"/>
                </a:lnTo>
                <a:lnTo>
                  <a:pt x="2437565" y="643076"/>
                </a:lnTo>
                <a:lnTo>
                  <a:pt x="2485491" y="664087"/>
                </a:lnTo>
                <a:lnTo>
                  <a:pt x="2533331" y="685290"/>
                </a:lnTo>
                <a:lnTo>
                  <a:pt x="2580851" y="707061"/>
                </a:lnTo>
                <a:lnTo>
                  <a:pt x="2627817" y="729776"/>
                </a:lnTo>
                <a:lnTo>
                  <a:pt x="2673996" y="753810"/>
                </a:lnTo>
                <a:lnTo>
                  <a:pt x="2719153" y="779541"/>
                </a:lnTo>
                <a:lnTo>
                  <a:pt x="2763054" y="807344"/>
                </a:lnTo>
                <a:lnTo>
                  <a:pt x="2805465" y="837594"/>
                </a:lnTo>
                <a:lnTo>
                  <a:pt x="2846152" y="870669"/>
                </a:lnTo>
                <a:lnTo>
                  <a:pt x="2884670" y="906184"/>
                </a:lnTo>
                <a:lnTo>
                  <a:pt x="2920952" y="944168"/>
                </a:lnTo>
                <a:lnTo>
                  <a:pt x="2954892" y="984410"/>
                </a:lnTo>
                <a:lnTo>
                  <a:pt x="2986386" y="1026695"/>
                </a:lnTo>
                <a:lnTo>
                  <a:pt x="3015328" y="1070810"/>
                </a:lnTo>
                <a:lnTo>
                  <a:pt x="3041613" y="1116542"/>
                </a:lnTo>
                <a:lnTo>
                  <a:pt x="3065136" y="1163677"/>
                </a:lnTo>
                <a:lnTo>
                  <a:pt x="3085793" y="1212003"/>
                </a:lnTo>
                <a:lnTo>
                  <a:pt x="3103655" y="1260659"/>
                </a:lnTo>
                <a:lnTo>
                  <a:pt x="3118763" y="1310254"/>
                </a:lnTo>
                <a:lnTo>
                  <a:pt x="3131041" y="1360621"/>
                </a:lnTo>
                <a:lnTo>
                  <a:pt x="3140412" y="1411592"/>
                </a:lnTo>
                <a:lnTo>
                  <a:pt x="3146800" y="1463000"/>
                </a:lnTo>
                <a:lnTo>
                  <a:pt x="3150128" y="1514678"/>
                </a:lnTo>
                <a:lnTo>
                  <a:pt x="3150319" y="1566457"/>
                </a:lnTo>
                <a:lnTo>
                  <a:pt x="3147296" y="1618171"/>
                </a:lnTo>
                <a:lnTo>
                  <a:pt x="3140470" y="1669987"/>
                </a:lnTo>
                <a:lnTo>
                  <a:pt x="3129655" y="1721583"/>
                </a:lnTo>
                <a:lnTo>
                  <a:pt x="3115362" y="1772775"/>
                </a:lnTo>
                <a:lnTo>
                  <a:pt x="3098097" y="1823378"/>
                </a:lnTo>
                <a:lnTo>
                  <a:pt x="3078371" y="1873207"/>
                </a:lnTo>
                <a:lnTo>
                  <a:pt x="3056691" y="1922077"/>
                </a:lnTo>
                <a:lnTo>
                  <a:pt x="3033567" y="1969804"/>
                </a:lnTo>
                <a:lnTo>
                  <a:pt x="3009506" y="2016202"/>
                </a:lnTo>
                <a:lnTo>
                  <a:pt x="2985248" y="2060153"/>
                </a:lnTo>
                <a:lnTo>
                  <a:pt x="2959594" y="2103154"/>
                </a:lnTo>
                <a:lnTo>
                  <a:pt x="2932605" y="2145219"/>
                </a:lnTo>
                <a:lnTo>
                  <a:pt x="2904337" y="2186364"/>
                </a:lnTo>
                <a:lnTo>
                  <a:pt x="2874851" y="2226604"/>
                </a:lnTo>
                <a:lnTo>
                  <a:pt x="2844205" y="2265955"/>
                </a:lnTo>
                <a:lnTo>
                  <a:pt x="2812458" y="2304432"/>
                </a:lnTo>
                <a:lnTo>
                  <a:pt x="2779669" y="2342050"/>
                </a:lnTo>
                <a:lnTo>
                  <a:pt x="2745896" y="2378825"/>
                </a:lnTo>
                <a:lnTo>
                  <a:pt x="2711199" y="2414772"/>
                </a:lnTo>
                <a:lnTo>
                  <a:pt x="2675636" y="2449905"/>
                </a:lnTo>
                <a:lnTo>
                  <a:pt x="2639266" y="2484241"/>
                </a:lnTo>
                <a:lnTo>
                  <a:pt x="2602148" y="2517795"/>
                </a:lnTo>
                <a:lnTo>
                  <a:pt x="2564341" y="2550581"/>
                </a:lnTo>
                <a:lnTo>
                  <a:pt x="2525904" y="2582616"/>
                </a:lnTo>
                <a:lnTo>
                  <a:pt x="2486895" y="2613915"/>
                </a:lnTo>
                <a:lnTo>
                  <a:pt x="2447373" y="2644492"/>
                </a:lnTo>
                <a:lnTo>
                  <a:pt x="2406778" y="2674869"/>
                </a:lnTo>
                <a:lnTo>
                  <a:pt x="2365673" y="2704724"/>
                </a:lnTo>
                <a:lnTo>
                  <a:pt x="2324054" y="2733978"/>
                </a:lnTo>
                <a:lnTo>
                  <a:pt x="2281917" y="2762550"/>
                </a:lnTo>
                <a:lnTo>
                  <a:pt x="2239259" y="2790362"/>
                </a:lnTo>
                <a:lnTo>
                  <a:pt x="2196076" y="2817334"/>
                </a:lnTo>
                <a:lnTo>
                  <a:pt x="2152362" y="2843386"/>
                </a:lnTo>
                <a:lnTo>
                  <a:pt x="2108115" y="2868438"/>
                </a:lnTo>
                <a:lnTo>
                  <a:pt x="2063331" y="2892412"/>
                </a:lnTo>
                <a:lnTo>
                  <a:pt x="2018005" y="2915227"/>
                </a:lnTo>
                <a:lnTo>
                  <a:pt x="1972134" y="2936805"/>
                </a:lnTo>
                <a:lnTo>
                  <a:pt x="1925713" y="2957065"/>
                </a:lnTo>
                <a:lnTo>
                  <a:pt x="1878739" y="2975928"/>
                </a:lnTo>
                <a:lnTo>
                  <a:pt x="1831207" y="2993314"/>
                </a:lnTo>
                <a:lnTo>
                  <a:pt x="1783114" y="3009144"/>
                </a:lnTo>
                <a:lnTo>
                  <a:pt x="1734455" y="3023338"/>
                </a:lnTo>
                <a:lnTo>
                  <a:pt x="1685228" y="3035818"/>
                </a:lnTo>
                <a:lnTo>
                  <a:pt x="1635426" y="3046502"/>
                </a:lnTo>
                <a:lnTo>
                  <a:pt x="1585048" y="3055312"/>
                </a:lnTo>
                <a:lnTo>
                  <a:pt x="1531707" y="3061688"/>
                </a:lnTo>
                <a:lnTo>
                  <a:pt x="1477777" y="3066005"/>
                </a:lnTo>
                <a:lnTo>
                  <a:pt x="1423330" y="3067908"/>
                </a:lnTo>
                <a:lnTo>
                  <a:pt x="1368440" y="3067038"/>
                </a:lnTo>
                <a:lnTo>
                  <a:pt x="1319296" y="3063802"/>
                </a:lnTo>
                <a:lnTo>
                  <a:pt x="1270320" y="3058315"/>
                </a:lnTo>
                <a:lnTo>
                  <a:pt x="1221648" y="3050550"/>
                </a:lnTo>
                <a:lnTo>
                  <a:pt x="1173419" y="3040479"/>
                </a:lnTo>
                <a:lnTo>
                  <a:pt x="1125771" y="3028076"/>
                </a:lnTo>
                <a:lnTo>
                  <a:pt x="1078840" y="3013314"/>
                </a:lnTo>
                <a:lnTo>
                  <a:pt x="1032766" y="2996167"/>
                </a:lnTo>
                <a:lnTo>
                  <a:pt x="987685" y="2976607"/>
                </a:lnTo>
                <a:lnTo>
                  <a:pt x="943736" y="2954607"/>
                </a:lnTo>
                <a:lnTo>
                  <a:pt x="899283" y="2928817"/>
                </a:lnTo>
                <a:lnTo>
                  <a:pt x="857122" y="2900328"/>
                </a:lnTo>
                <a:lnTo>
                  <a:pt x="817128" y="2869341"/>
                </a:lnTo>
                <a:lnTo>
                  <a:pt x="779170" y="2836055"/>
                </a:lnTo>
                <a:lnTo>
                  <a:pt x="743123" y="2800673"/>
                </a:lnTo>
                <a:lnTo>
                  <a:pt x="708857" y="2763394"/>
                </a:lnTo>
                <a:lnTo>
                  <a:pt x="676244" y="2724421"/>
                </a:lnTo>
                <a:lnTo>
                  <a:pt x="645157" y="2683952"/>
                </a:lnTo>
                <a:lnTo>
                  <a:pt x="615467" y="2642190"/>
                </a:lnTo>
                <a:lnTo>
                  <a:pt x="586958" y="2599869"/>
                </a:lnTo>
                <a:lnTo>
                  <a:pt x="559135" y="2557022"/>
                </a:lnTo>
                <a:lnTo>
                  <a:pt x="531934" y="2513714"/>
                </a:lnTo>
                <a:lnTo>
                  <a:pt x="505292" y="2470007"/>
                </a:lnTo>
                <a:lnTo>
                  <a:pt x="479144" y="2425964"/>
                </a:lnTo>
                <a:lnTo>
                  <a:pt x="453429" y="2381648"/>
                </a:lnTo>
                <a:lnTo>
                  <a:pt x="428081" y="2337122"/>
                </a:lnTo>
                <a:lnTo>
                  <a:pt x="403038" y="2292449"/>
                </a:lnTo>
                <a:lnTo>
                  <a:pt x="378236" y="2247693"/>
                </a:lnTo>
                <a:lnTo>
                  <a:pt x="353611" y="2202916"/>
                </a:lnTo>
                <a:lnTo>
                  <a:pt x="329086" y="2157457"/>
                </a:lnTo>
                <a:lnTo>
                  <a:pt x="305011" y="2111764"/>
                </a:lnTo>
                <a:lnTo>
                  <a:pt x="281444" y="2065820"/>
                </a:lnTo>
                <a:lnTo>
                  <a:pt x="258443" y="2019608"/>
                </a:lnTo>
                <a:lnTo>
                  <a:pt x="236065" y="1973110"/>
                </a:lnTo>
                <a:lnTo>
                  <a:pt x="214369" y="1926310"/>
                </a:lnTo>
                <a:lnTo>
                  <a:pt x="193414" y="1879190"/>
                </a:lnTo>
                <a:lnTo>
                  <a:pt x="173257" y="1831734"/>
                </a:lnTo>
                <a:lnTo>
                  <a:pt x="153957" y="1783923"/>
                </a:lnTo>
                <a:lnTo>
                  <a:pt x="135571" y="1735740"/>
                </a:lnTo>
                <a:lnTo>
                  <a:pt x="118854" y="1689630"/>
                </a:lnTo>
                <a:lnTo>
                  <a:pt x="103042" y="1643103"/>
                </a:lnTo>
                <a:lnTo>
                  <a:pt x="88178" y="1596191"/>
                </a:lnTo>
                <a:lnTo>
                  <a:pt x="74307" y="1548925"/>
                </a:lnTo>
                <a:lnTo>
                  <a:pt x="61474" y="1501338"/>
                </a:lnTo>
                <a:lnTo>
                  <a:pt x="49723" y="1453460"/>
                </a:lnTo>
                <a:lnTo>
                  <a:pt x="39099" y="1405324"/>
                </a:lnTo>
                <a:lnTo>
                  <a:pt x="29646" y="1356962"/>
                </a:lnTo>
                <a:lnTo>
                  <a:pt x="21408" y="1308405"/>
                </a:lnTo>
                <a:lnTo>
                  <a:pt x="14430" y="1259686"/>
                </a:lnTo>
                <a:lnTo>
                  <a:pt x="8757" y="1210835"/>
                </a:lnTo>
                <a:lnTo>
                  <a:pt x="4433" y="1161884"/>
                </a:lnTo>
                <a:lnTo>
                  <a:pt x="1502" y="1112866"/>
                </a:lnTo>
                <a:lnTo>
                  <a:pt x="10" y="1063813"/>
                </a:lnTo>
                <a:lnTo>
                  <a:pt x="0" y="1014755"/>
                </a:lnTo>
                <a:lnTo>
                  <a:pt x="1516" y="965725"/>
                </a:lnTo>
                <a:close/>
              </a:path>
            </a:pathLst>
          </a:custGeom>
          <a:solidFill>
            <a:srgbClr val="3778D3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1851" y="4131786"/>
            <a:ext cx="3087370" cy="3131185"/>
          </a:xfrm>
          <a:custGeom>
            <a:avLst/>
            <a:gdLst/>
            <a:ahLst/>
            <a:cxnLst/>
            <a:rect l="l" t="t" r="r" b="b"/>
            <a:pathLst>
              <a:path w="3087369" h="3131184">
                <a:moveTo>
                  <a:pt x="601434" y="468338"/>
                </a:moveTo>
                <a:lnTo>
                  <a:pt x="2319155" y="2583301"/>
                </a:lnTo>
                <a:lnTo>
                  <a:pt x="2314139" y="2593210"/>
                </a:lnTo>
                <a:lnTo>
                  <a:pt x="2289610" y="2639255"/>
                </a:lnTo>
                <a:lnTo>
                  <a:pt x="2263793" y="2684461"/>
                </a:lnTo>
                <a:lnTo>
                  <a:pt x="2236321" y="2728581"/>
                </a:lnTo>
                <a:lnTo>
                  <a:pt x="2206828" y="2771364"/>
                </a:lnTo>
                <a:lnTo>
                  <a:pt x="2174946" y="2812564"/>
                </a:lnTo>
                <a:lnTo>
                  <a:pt x="2140310" y="2851930"/>
                </a:lnTo>
                <a:lnTo>
                  <a:pt x="2103321" y="2889034"/>
                </a:lnTo>
                <a:lnTo>
                  <a:pt x="2063951" y="2923807"/>
                </a:lnTo>
                <a:lnTo>
                  <a:pt x="2022416" y="2956153"/>
                </a:lnTo>
                <a:lnTo>
                  <a:pt x="1978935" y="2985973"/>
                </a:lnTo>
                <a:lnTo>
                  <a:pt x="1933725" y="3013173"/>
                </a:lnTo>
                <a:lnTo>
                  <a:pt x="1887003" y="3037655"/>
                </a:lnTo>
                <a:lnTo>
                  <a:pt x="1838986" y="3059323"/>
                </a:lnTo>
                <a:lnTo>
                  <a:pt x="1789892" y="3078079"/>
                </a:lnTo>
                <a:lnTo>
                  <a:pt x="1740577" y="3094030"/>
                </a:lnTo>
                <a:lnTo>
                  <a:pt x="1690430" y="3107193"/>
                </a:lnTo>
                <a:lnTo>
                  <a:pt x="1639622" y="3117498"/>
                </a:lnTo>
                <a:lnTo>
                  <a:pt x="1588324" y="3124875"/>
                </a:lnTo>
                <a:lnTo>
                  <a:pt x="1536706" y="3129253"/>
                </a:lnTo>
                <a:lnTo>
                  <a:pt x="1484939" y="3130563"/>
                </a:lnTo>
                <a:lnTo>
                  <a:pt x="1433191" y="3128735"/>
                </a:lnTo>
                <a:lnTo>
                  <a:pt x="1381635" y="3123699"/>
                </a:lnTo>
                <a:lnTo>
                  <a:pt x="1330124" y="3114857"/>
                </a:lnTo>
                <a:lnTo>
                  <a:pt x="1278989" y="3102039"/>
                </a:lnTo>
                <a:lnTo>
                  <a:pt x="1228393" y="3085760"/>
                </a:lnTo>
                <a:lnTo>
                  <a:pt x="1178502" y="3066536"/>
                </a:lnTo>
                <a:lnTo>
                  <a:pt x="1129480" y="3044881"/>
                </a:lnTo>
                <a:lnTo>
                  <a:pt x="1081492" y="3021312"/>
                </a:lnTo>
                <a:lnTo>
                  <a:pt x="1034704" y="2996344"/>
                </a:lnTo>
                <a:lnTo>
                  <a:pt x="989279" y="2970493"/>
                </a:lnTo>
                <a:lnTo>
                  <a:pt x="946307" y="2944539"/>
                </a:lnTo>
                <a:lnTo>
                  <a:pt x="904340" y="2917229"/>
                </a:lnTo>
                <a:lnTo>
                  <a:pt x="863359" y="2888620"/>
                </a:lnTo>
                <a:lnTo>
                  <a:pt x="823347" y="2858769"/>
                </a:lnTo>
                <a:lnTo>
                  <a:pt x="784287" y="2827737"/>
                </a:lnTo>
                <a:lnTo>
                  <a:pt x="746161" y="2795579"/>
                </a:lnTo>
                <a:lnTo>
                  <a:pt x="708951" y="2762356"/>
                </a:lnTo>
                <a:lnTo>
                  <a:pt x="672640" y="2728125"/>
                </a:lnTo>
                <a:lnTo>
                  <a:pt x="637210" y="2692944"/>
                </a:lnTo>
                <a:lnTo>
                  <a:pt x="602644" y="2656871"/>
                </a:lnTo>
                <a:lnTo>
                  <a:pt x="568924" y="2619966"/>
                </a:lnTo>
                <a:lnTo>
                  <a:pt x="536032" y="2582285"/>
                </a:lnTo>
                <a:lnTo>
                  <a:pt x="503951" y="2543887"/>
                </a:lnTo>
                <a:lnTo>
                  <a:pt x="472664" y="2504830"/>
                </a:lnTo>
                <a:lnTo>
                  <a:pt x="442152" y="2465173"/>
                </a:lnTo>
                <a:lnTo>
                  <a:pt x="412398" y="2424973"/>
                </a:lnTo>
                <a:lnTo>
                  <a:pt x="383385" y="2384289"/>
                </a:lnTo>
                <a:lnTo>
                  <a:pt x="354614" y="2342540"/>
                </a:lnTo>
                <a:lnTo>
                  <a:pt x="326385" y="2300302"/>
                </a:lnTo>
                <a:lnTo>
                  <a:pt x="298776" y="2257575"/>
                </a:lnTo>
                <a:lnTo>
                  <a:pt x="271868" y="2214356"/>
                </a:lnTo>
                <a:lnTo>
                  <a:pt x="245741" y="2170646"/>
                </a:lnTo>
                <a:lnTo>
                  <a:pt x="220474" y="2126443"/>
                </a:lnTo>
                <a:lnTo>
                  <a:pt x="196146" y="2081747"/>
                </a:lnTo>
                <a:lnTo>
                  <a:pt x="172838" y="2036557"/>
                </a:lnTo>
                <a:lnTo>
                  <a:pt x="150629" y="1990872"/>
                </a:lnTo>
                <a:lnTo>
                  <a:pt x="129598" y="1944691"/>
                </a:lnTo>
                <a:lnTo>
                  <a:pt x="109826" y="1898013"/>
                </a:lnTo>
                <a:lnTo>
                  <a:pt x="91391" y="1850838"/>
                </a:lnTo>
                <a:lnTo>
                  <a:pt x="74374" y="1803164"/>
                </a:lnTo>
                <a:lnTo>
                  <a:pt x="58855" y="1754990"/>
                </a:lnTo>
                <a:lnTo>
                  <a:pt x="44912" y="1706317"/>
                </a:lnTo>
                <a:lnTo>
                  <a:pt x="32625" y="1657142"/>
                </a:lnTo>
                <a:lnTo>
                  <a:pt x="22075" y="1607465"/>
                </a:lnTo>
                <a:lnTo>
                  <a:pt x="13341" y="1557285"/>
                </a:lnTo>
                <a:lnTo>
                  <a:pt x="6502" y="1506601"/>
                </a:lnTo>
                <a:lnTo>
                  <a:pt x="2211" y="1453052"/>
                </a:lnTo>
                <a:lnTo>
                  <a:pt x="0" y="1398995"/>
                </a:lnTo>
                <a:lnTo>
                  <a:pt x="222" y="1344515"/>
                </a:lnTo>
                <a:lnTo>
                  <a:pt x="3231" y="1289700"/>
                </a:lnTo>
                <a:lnTo>
                  <a:pt x="8380" y="1240720"/>
                </a:lnTo>
                <a:lnTo>
                  <a:pt x="15773" y="1191995"/>
                </a:lnTo>
                <a:lnTo>
                  <a:pt x="25430" y="1143663"/>
                </a:lnTo>
                <a:lnTo>
                  <a:pt x="37374" y="1095864"/>
                </a:lnTo>
                <a:lnTo>
                  <a:pt x="51625" y="1048735"/>
                </a:lnTo>
                <a:lnTo>
                  <a:pt x="68206" y="1002416"/>
                </a:lnTo>
                <a:lnTo>
                  <a:pt x="87137" y="957045"/>
                </a:lnTo>
                <a:lnTo>
                  <a:pt x="108440" y="912762"/>
                </a:lnTo>
                <a:lnTo>
                  <a:pt x="132136" y="869704"/>
                </a:lnTo>
                <a:lnTo>
                  <a:pt x="159640" y="826290"/>
                </a:lnTo>
                <a:lnTo>
                  <a:pt x="189751" y="785272"/>
                </a:lnTo>
                <a:lnTo>
                  <a:pt x="222275" y="746516"/>
                </a:lnTo>
                <a:lnTo>
                  <a:pt x="257015" y="709886"/>
                </a:lnTo>
                <a:lnTo>
                  <a:pt x="293776" y="675245"/>
                </a:lnTo>
                <a:lnTo>
                  <a:pt x="332362" y="642458"/>
                </a:lnTo>
                <a:lnTo>
                  <a:pt x="372578" y="611390"/>
                </a:lnTo>
                <a:lnTo>
                  <a:pt x="414228" y="581905"/>
                </a:lnTo>
                <a:lnTo>
                  <a:pt x="457115" y="553866"/>
                </a:lnTo>
                <a:lnTo>
                  <a:pt x="500516" y="527029"/>
                </a:lnTo>
                <a:lnTo>
                  <a:pt x="544415" y="500897"/>
                </a:lnTo>
                <a:lnTo>
                  <a:pt x="588751" y="475406"/>
                </a:lnTo>
                <a:lnTo>
                  <a:pt x="601434" y="468338"/>
                </a:lnTo>
                <a:close/>
              </a:path>
              <a:path w="3087369" h="3131184">
                <a:moveTo>
                  <a:pt x="828898" y="348164"/>
                </a:moveTo>
                <a:lnTo>
                  <a:pt x="2594057" y="2082139"/>
                </a:lnTo>
                <a:lnTo>
                  <a:pt x="2583521" y="2098991"/>
                </a:lnTo>
                <a:lnTo>
                  <a:pt x="2556825" y="2142194"/>
                </a:lnTo>
                <a:lnTo>
                  <a:pt x="2530446" y="2185577"/>
                </a:lnTo>
                <a:lnTo>
                  <a:pt x="2504472" y="2229192"/>
                </a:lnTo>
                <a:lnTo>
                  <a:pt x="2478986" y="2273089"/>
                </a:lnTo>
                <a:lnTo>
                  <a:pt x="2454077" y="2317320"/>
                </a:lnTo>
                <a:lnTo>
                  <a:pt x="2429829" y="2361936"/>
                </a:lnTo>
                <a:lnTo>
                  <a:pt x="2406329" y="2406989"/>
                </a:lnTo>
                <a:lnTo>
                  <a:pt x="2383662" y="2452529"/>
                </a:lnTo>
                <a:lnTo>
                  <a:pt x="2360798" y="2499598"/>
                </a:lnTo>
                <a:lnTo>
                  <a:pt x="2337746" y="2546575"/>
                </a:lnTo>
                <a:lnTo>
                  <a:pt x="2319155" y="2583301"/>
                </a:lnTo>
                <a:lnTo>
                  <a:pt x="601434" y="468338"/>
                </a:lnTo>
                <a:lnTo>
                  <a:pt x="633464" y="450488"/>
                </a:lnTo>
                <a:lnTo>
                  <a:pt x="678493" y="426078"/>
                </a:lnTo>
                <a:lnTo>
                  <a:pt x="723778" y="402110"/>
                </a:lnTo>
                <a:lnTo>
                  <a:pt x="814874" y="355236"/>
                </a:lnTo>
                <a:lnTo>
                  <a:pt x="828898" y="348164"/>
                </a:lnTo>
                <a:close/>
              </a:path>
              <a:path w="3087369" h="3131184">
                <a:moveTo>
                  <a:pt x="2156246" y="5751"/>
                </a:moveTo>
                <a:lnTo>
                  <a:pt x="2205059" y="10747"/>
                </a:lnTo>
                <a:lnTo>
                  <a:pt x="2253717" y="17354"/>
                </a:lnTo>
                <a:lnTo>
                  <a:pt x="2302189" y="25615"/>
                </a:lnTo>
                <a:lnTo>
                  <a:pt x="2350439" y="35574"/>
                </a:lnTo>
                <a:lnTo>
                  <a:pt x="2398434" y="47274"/>
                </a:lnTo>
                <a:lnTo>
                  <a:pt x="2446893" y="61261"/>
                </a:lnTo>
                <a:lnTo>
                  <a:pt x="2494575" y="77247"/>
                </a:lnTo>
                <a:lnTo>
                  <a:pt x="2541348" y="95234"/>
                </a:lnTo>
                <a:lnTo>
                  <a:pt x="2587080" y="115225"/>
                </a:lnTo>
                <a:lnTo>
                  <a:pt x="2631638" y="137225"/>
                </a:lnTo>
                <a:lnTo>
                  <a:pt x="2674891" y="161237"/>
                </a:lnTo>
                <a:lnTo>
                  <a:pt x="2716707" y="187263"/>
                </a:lnTo>
                <a:lnTo>
                  <a:pt x="2756953" y="215308"/>
                </a:lnTo>
                <a:lnTo>
                  <a:pt x="2795497" y="245376"/>
                </a:lnTo>
                <a:lnTo>
                  <a:pt x="2832208" y="277469"/>
                </a:lnTo>
                <a:lnTo>
                  <a:pt x="2866953" y="311591"/>
                </a:lnTo>
                <a:lnTo>
                  <a:pt x="2899601" y="347745"/>
                </a:lnTo>
                <a:lnTo>
                  <a:pt x="2930018" y="385936"/>
                </a:lnTo>
                <a:lnTo>
                  <a:pt x="2958073" y="426166"/>
                </a:lnTo>
                <a:lnTo>
                  <a:pt x="2983635" y="468439"/>
                </a:lnTo>
                <a:lnTo>
                  <a:pt x="3006570" y="512759"/>
                </a:lnTo>
                <a:lnTo>
                  <a:pt x="3026747" y="559128"/>
                </a:lnTo>
                <a:lnTo>
                  <a:pt x="3044033" y="607551"/>
                </a:lnTo>
                <a:lnTo>
                  <a:pt x="3058193" y="656987"/>
                </a:lnTo>
                <a:lnTo>
                  <a:pt x="3069367" y="706302"/>
                </a:lnTo>
                <a:lnTo>
                  <a:pt x="3077784" y="755975"/>
                </a:lnTo>
                <a:lnTo>
                  <a:pt x="3083513" y="805773"/>
                </a:lnTo>
                <a:lnTo>
                  <a:pt x="3086661" y="855641"/>
                </a:lnTo>
                <a:lnTo>
                  <a:pt x="3087337" y="905526"/>
                </a:lnTo>
                <a:lnTo>
                  <a:pt x="3085650" y="955370"/>
                </a:lnTo>
                <a:lnTo>
                  <a:pt x="3081706" y="1005121"/>
                </a:lnTo>
                <a:lnTo>
                  <a:pt x="3075616" y="1054723"/>
                </a:lnTo>
                <a:lnTo>
                  <a:pt x="3067486" y="1104121"/>
                </a:lnTo>
                <a:lnTo>
                  <a:pt x="3057426" y="1153261"/>
                </a:lnTo>
                <a:lnTo>
                  <a:pt x="3045543" y="1202087"/>
                </a:lnTo>
                <a:lnTo>
                  <a:pt x="3031947" y="1250545"/>
                </a:lnTo>
                <a:lnTo>
                  <a:pt x="3016744" y="1298580"/>
                </a:lnTo>
                <a:lnTo>
                  <a:pt x="3000043" y="1346136"/>
                </a:lnTo>
                <a:lnTo>
                  <a:pt x="2981954" y="1393160"/>
                </a:lnTo>
                <a:lnTo>
                  <a:pt x="2962583" y="1439597"/>
                </a:lnTo>
                <a:lnTo>
                  <a:pt x="2942039" y="1485391"/>
                </a:lnTo>
                <a:lnTo>
                  <a:pt x="2920431" y="1530487"/>
                </a:lnTo>
                <a:lnTo>
                  <a:pt x="2897417" y="1576001"/>
                </a:lnTo>
                <a:lnTo>
                  <a:pt x="2873604" y="1621031"/>
                </a:lnTo>
                <a:lnTo>
                  <a:pt x="2849079" y="1665627"/>
                </a:lnTo>
                <a:lnTo>
                  <a:pt x="2823927" y="1709840"/>
                </a:lnTo>
                <a:lnTo>
                  <a:pt x="2798234" y="1753722"/>
                </a:lnTo>
                <a:lnTo>
                  <a:pt x="2772086" y="1797324"/>
                </a:lnTo>
                <a:lnTo>
                  <a:pt x="2745568" y="1840697"/>
                </a:lnTo>
                <a:lnTo>
                  <a:pt x="2718768" y="1883892"/>
                </a:lnTo>
                <a:lnTo>
                  <a:pt x="2691770" y="1926960"/>
                </a:lnTo>
                <a:lnTo>
                  <a:pt x="2610450" y="2055917"/>
                </a:lnTo>
                <a:lnTo>
                  <a:pt x="2594057" y="2082139"/>
                </a:lnTo>
                <a:lnTo>
                  <a:pt x="828898" y="348164"/>
                </a:lnTo>
                <a:lnTo>
                  <a:pt x="906266" y="309337"/>
                </a:lnTo>
                <a:lnTo>
                  <a:pt x="952647" y="286604"/>
                </a:lnTo>
                <a:lnTo>
                  <a:pt x="999244" y="264329"/>
                </a:lnTo>
                <a:lnTo>
                  <a:pt x="1046072" y="242571"/>
                </a:lnTo>
                <a:lnTo>
                  <a:pt x="1093146" y="221389"/>
                </a:lnTo>
                <a:lnTo>
                  <a:pt x="1140480" y="200841"/>
                </a:lnTo>
                <a:lnTo>
                  <a:pt x="1188091" y="180987"/>
                </a:lnTo>
                <a:lnTo>
                  <a:pt x="1235992" y="161885"/>
                </a:lnTo>
                <a:lnTo>
                  <a:pt x="1284199" y="143594"/>
                </a:lnTo>
                <a:lnTo>
                  <a:pt x="1332726" y="126172"/>
                </a:lnTo>
                <a:lnTo>
                  <a:pt x="1381588" y="109679"/>
                </a:lnTo>
                <a:lnTo>
                  <a:pt x="1428315" y="94773"/>
                </a:lnTo>
                <a:lnTo>
                  <a:pt x="1475423" y="80787"/>
                </a:lnTo>
                <a:lnTo>
                  <a:pt x="1522879" y="67764"/>
                </a:lnTo>
                <a:lnTo>
                  <a:pt x="1570650" y="55747"/>
                </a:lnTo>
                <a:lnTo>
                  <a:pt x="1618702" y="44779"/>
                </a:lnTo>
                <a:lnTo>
                  <a:pt x="1667001" y="34904"/>
                </a:lnTo>
                <a:lnTo>
                  <a:pt x="1715515" y="26164"/>
                </a:lnTo>
                <a:lnTo>
                  <a:pt x="1764209" y="18604"/>
                </a:lnTo>
                <a:lnTo>
                  <a:pt x="1813050" y="12266"/>
                </a:lnTo>
                <a:lnTo>
                  <a:pt x="1862005" y="7193"/>
                </a:lnTo>
                <a:lnTo>
                  <a:pt x="1911040" y="3429"/>
                </a:lnTo>
                <a:lnTo>
                  <a:pt x="1960121" y="1017"/>
                </a:lnTo>
                <a:lnTo>
                  <a:pt x="2009216" y="0"/>
                </a:lnTo>
                <a:lnTo>
                  <a:pt x="2058291" y="421"/>
                </a:lnTo>
                <a:lnTo>
                  <a:pt x="2107312" y="2324"/>
                </a:lnTo>
                <a:lnTo>
                  <a:pt x="2156246" y="5751"/>
                </a:lnTo>
                <a:close/>
              </a:path>
            </a:pathLst>
          </a:custGeom>
          <a:solidFill>
            <a:srgbClr val="3778D3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7216" y="4215276"/>
            <a:ext cx="2924174" cy="29241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68958" y="7624489"/>
            <a:ext cx="4658995" cy="1539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6900"/>
              </a:lnSpc>
              <a:spcBef>
                <a:spcPts val="95"/>
              </a:spcBef>
            </a:pPr>
            <a:r>
              <a:rPr sz="3100" spc="40" dirty="0">
                <a:solidFill>
                  <a:srgbClr val="181818"/>
                </a:solidFill>
                <a:latin typeface="Trebuchet MS"/>
                <a:cs typeface="Trebuchet MS"/>
              </a:rPr>
              <a:t>Запоминают </a:t>
            </a:r>
            <a:r>
              <a:rPr sz="3100" spc="-35" dirty="0">
                <a:solidFill>
                  <a:srgbClr val="181818"/>
                </a:solidFill>
                <a:latin typeface="Trebuchet MS"/>
                <a:cs typeface="Trebuchet MS"/>
              </a:rPr>
              <a:t>только </a:t>
            </a:r>
            <a:r>
              <a:rPr sz="3100" spc="-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3100" spc="20" dirty="0">
                <a:solidFill>
                  <a:srgbClr val="181818"/>
                </a:solidFill>
                <a:latin typeface="Trebuchet MS"/>
                <a:cs typeface="Trebuchet MS"/>
              </a:rPr>
              <a:t>знаковые </a:t>
            </a:r>
            <a:r>
              <a:rPr sz="3100" spc="-40" dirty="0">
                <a:solidFill>
                  <a:srgbClr val="181818"/>
                </a:solidFill>
                <a:latin typeface="Trebuchet MS"/>
                <a:cs typeface="Trebuchet MS"/>
              </a:rPr>
              <a:t>моменты </a:t>
            </a:r>
            <a:r>
              <a:rPr sz="3100" spc="-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3100" spc="15" dirty="0">
                <a:solidFill>
                  <a:srgbClr val="181818"/>
                </a:solidFill>
                <a:latin typeface="Trebuchet MS"/>
                <a:cs typeface="Trebuchet MS"/>
              </a:rPr>
              <a:t>рассказываемой</a:t>
            </a:r>
            <a:r>
              <a:rPr sz="3100" spc="-1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3100" spc="15" dirty="0">
                <a:solidFill>
                  <a:srgbClr val="181818"/>
                </a:solidFill>
                <a:latin typeface="Trebuchet MS"/>
                <a:cs typeface="Trebuchet MS"/>
              </a:rPr>
              <a:t>истории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15259" y="1171001"/>
            <a:ext cx="100336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395" dirty="0">
                <a:solidFill>
                  <a:srgbClr val="181818"/>
                </a:solidFill>
                <a:latin typeface="Calibri"/>
                <a:cs typeface="Calibri"/>
              </a:rPr>
              <a:t>Клиповое</a:t>
            </a:r>
            <a:r>
              <a:rPr b="0" spc="13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b="0" spc="395" dirty="0">
                <a:solidFill>
                  <a:srgbClr val="181818"/>
                </a:solidFill>
                <a:latin typeface="Calibri"/>
                <a:cs typeface="Calibri"/>
              </a:rPr>
              <a:t>мышление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97720" y="7860636"/>
            <a:ext cx="3122295" cy="1073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48690" marR="5080" indent="-936625">
              <a:lnSpc>
                <a:spcPct val="107400"/>
              </a:lnSpc>
              <a:spcBef>
                <a:spcPts val="95"/>
              </a:spcBef>
            </a:pPr>
            <a:r>
              <a:rPr sz="3200" spc="20" dirty="0">
                <a:solidFill>
                  <a:srgbClr val="181818"/>
                </a:solidFill>
                <a:latin typeface="Trebuchet MS"/>
                <a:cs typeface="Trebuchet MS"/>
              </a:rPr>
              <a:t>Фокусировка</a:t>
            </a:r>
            <a:r>
              <a:rPr sz="32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3200" spc="120" dirty="0">
                <a:solidFill>
                  <a:srgbClr val="181818"/>
                </a:solidFill>
                <a:latin typeface="Trebuchet MS"/>
                <a:cs typeface="Trebuchet MS"/>
              </a:rPr>
              <a:t>-</a:t>
            </a:r>
            <a:r>
              <a:rPr sz="32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3200" spc="180" dirty="0">
                <a:solidFill>
                  <a:srgbClr val="181818"/>
                </a:solidFill>
                <a:latin typeface="Trebuchet MS"/>
                <a:cs typeface="Trebuchet MS"/>
              </a:rPr>
              <a:t>8 </a:t>
            </a:r>
            <a:r>
              <a:rPr sz="3200" spc="-9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181818"/>
                </a:solidFill>
                <a:latin typeface="Trebuchet MS"/>
                <a:cs typeface="Trebuchet MS"/>
              </a:rPr>
              <a:t>минут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76056" y="7868022"/>
            <a:ext cx="3004185" cy="85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5080" indent="-46355">
              <a:lnSpc>
                <a:spcPct val="108200"/>
              </a:lnSpc>
              <a:spcBef>
                <a:spcPts val="100"/>
              </a:spcBef>
            </a:pPr>
            <a:r>
              <a:rPr sz="2500" spc="-40" dirty="0">
                <a:solidFill>
                  <a:srgbClr val="181818"/>
                </a:solidFill>
                <a:latin typeface="Trebuchet MS"/>
                <a:cs typeface="Trebuchet MS"/>
              </a:rPr>
              <a:t>Теряется</a:t>
            </a:r>
            <a:r>
              <a:rPr sz="25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500" spc="35" dirty="0">
                <a:solidFill>
                  <a:srgbClr val="181818"/>
                </a:solidFill>
                <a:latin typeface="Trebuchet MS"/>
                <a:cs typeface="Trebuchet MS"/>
              </a:rPr>
              <a:t>причинно- </a:t>
            </a:r>
            <a:r>
              <a:rPr sz="2500" spc="-7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500" spc="-20" dirty="0">
                <a:solidFill>
                  <a:srgbClr val="181818"/>
                </a:solidFill>
                <a:latin typeface="Trebuchet MS"/>
                <a:cs typeface="Trebuchet MS"/>
              </a:rPr>
              <a:t>следственная</a:t>
            </a:r>
            <a:r>
              <a:rPr sz="2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181818"/>
                </a:solidFill>
                <a:latin typeface="Trebuchet MS"/>
                <a:cs typeface="Trebuchet MS"/>
              </a:rPr>
              <a:t>связь</a:t>
            </a:r>
            <a:endParaRPr sz="25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13587" y="3877219"/>
            <a:ext cx="3600449" cy="36004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89039" y="2599376"/>
            <a:ext cx="2306320" cy="6560184"/>
            <a:chOff x="7889039" y="2599376"/>
            <a:chExt cx="2306320" cy="6560184"/>
          </a:xfrm>
        </p:grpSpPr>
        <p:sp>
          <p:nvSpPr>
            <p:cNvPr id="3" name="object 3"/>
            <p:cNvSpPr/>
            <p:nvPr/>
          </p:nvSpPr>
          <p:spPr>
            <a:xfrm>
              <a:off x="8018513" y="5531408"/>
              <a:ext cx="1943100" cy="3127375"/>
            </a:xfrm>
            <a:custGeom>
              <a:avLst/>
              <a:gdLst/>
              <a:ahLst/>
              <a:cxnLst/>
              <a:rect l="l" t="t" r="r" b="b"/>
              <a:pathLst>
                <a:path w="1943100" h="3127375">
                  <a:moveTo>
                    <a:pt x="373113" y="534301"/>
                  </a:moveTo>
                  <a:lnTo>
                    <a:pt x="365391" y="481177"/>
                  </a:lnTo>
                  <a:lnTo>
                    <a:pt x="354482" y="438912"/>
                  </a:lnTo>
                  <a:lnTo>
                    <a:pt x="314502" y="314566"/>
                  </a:lnTo>
                  <a:lnTo>
                    <a:pt x="0" y="236918"/>
                  </a:lnTo>
                  <a:lnTo>
                    <a:pt x="38646" y="522973"/>
                  </a:lnTo>
                  <a:lnTo>
                    <a:pt x="49936" y="565607"/>
                  </a:lnTo>
                  <a:lnTo>
                    <a:pt x="84531" y="659866"/>
                  </a:lnTo>
                  <a:lnTo>
                    <a:pt x="143484" y="755294"/>
                  </a:lnTo>
                  <a:lnTo>
                    <a:pt x="227888" y="801395"/>
                  </a:lnTo>
                  <a:lnTo>
                    <a:pt x="296265" y="776947"/>
                  </a:lnTo>
                  <a:lnTo>
                    <a:pt x="319938" y="717130"/>
                  </a:lnTo>
                  <a:lnTo>
                    <a:pt x="319252" y="656145"/>
                  </a:lnTo>
                  <a:lnTo>
                    <a:pt x="314502" y="628218"/>
                  </a:lnTo>
                  <a:lnTo>
                    <a:pt x="320624" y="629450"/>
                  </a:lnTo>
                  <a:lnTo>
                    <a:pt x="335368" y="627824"/>
                  </a:lnTo>
                  <a:lnTo>
                    <a:pt x="353314" y="615353"/>
                  </a:lnTo>
                  <a:lnTo>
                    <a:pt x="369049" y="584073"/>
                  </a:lnTo>
                  <a:lnTo>
                    <a:pt x="373113" y="534301"/>
                  </a:lnTo>
                  <a:close/>
                </a:path>
                <a:path w="1943100" h="3127375">
                  <a:moveTo>
                    <a:pt x="1942604" y="180416"/>
                  </a:moveTo>
                  <a:lnTo>
                    <a:pt x="1682381" y="0"/>
                  </a:lnTo>
                  <a:lnTo>
                    <a:pt x="1671167" y="32626"/>
                  </a:lnTo>
                  <a:lnTo>
                    <a:pt x="1648879" y="107391"/>
                  </a:lnTo>
                  <a:lnTo>
                    <a:pt x="1637017" y="167030"/>
                  </a:lnTo>
                  <a:lnTo>
                    <a:pt x="1634807" y="154851"/>
                  </a:lnTo>
                  <a:lnTo>
                    <a:pt x="1629702" y="114668"/>
                  </a:lnTo>
                  <a:lnTo>
                    <a:pt x="1628228" y="98818"/>
                  </a:lnTo>
                  <a:lnTo>
                    <a:pt x="958481" y="191579"/>
                  </a:lnTo>
                  <a:lnTo>
                    <a:pt x="671449" y="255308"/>
                  </a:lnTo>
                  <a:lnTo>
                    <a:pt x="369176" y="584073"/>
                  </a:lnTo>
                  <a:lnTo>
                    <a:pt x="265480" y="2654516"/>
                  </a:lnTo>
                  <a:lnTo>
                    <a:pt x="261988" y="2670200"/>
                  </a:lnTo>
                  <a:lnTo>
                    <a:pt x="269189" y="2704706"/>
                  </a:lnTo>
                  <a:lnTo>
                    <a:pt x="304774" y="2732354"/>
                  </a:lnTo>
                  <a:lnTo>
                    <a:pt x="304774" y="3102064"/>
                  </a:lnTo>
                  <a:lnTo>
                    <a:pt x="618490" y="3126892"/>
                  </a:lnTo>
                  <a:lnTo>
                    <a:pt x="690676" y="2752445"/>
                  </a:lnTo>
                  <a:lnTo>
                    <a:pt x="706716" y="2750388"/>
                  </a:lnTo>
                  <a:lnTo>
                    <a:pt x="739406" y="2729280"/>
                  </a:lnTo>
                  <a:lnTo>
                    <a:pt x="748512" y="2688145"/>
                  </a:lnTo>
                  <a:lnTo>
                    <a:pt x="758698" y="2633408"/>
                  </a:lnTo>
                  <a:lnTo>
                    <a:pt x="770420" y="2565031"/>
                  </a:lnTo>
                  <a:lnTo>
                    <a:pt x="977417" y="1297698"/>
                  </a:lnTo>
                  <a:lnTo>
                    <a:pt x="1076375" y="747661"/>
                  </a:lnTo>
                  <a:lnTo>
                    <a:pt x="1289024" y="2706814"/>
                  </a:lnTo>
                  <a:lnTo>
                    <a:pt x="1295222" y="2714345"/>
                  </a:lnTo>
                  <a:lnTo>
                    <a:pt x="1312722" y="2730919"/>
                  </a:lnTo>
                  <a:lnTo>
                    <a:pt x="1337119" y="2745841"/>
                  </a:lnTo>
                  <a:lnTo>
                    <a:pt x="1410716" y="3126892"/>
                  </a:lnTo>
                  <a:lnTo>
                    <a:pt x="1724304" y="3102064"/>
                  </a:lnTo>
                  <a:lnTo>
                    <a:pt x="1724304" y="2751023"/>
                  </a:lnTo>
                  <a:lnTo>
                    <a:pt x="1727720" y="2750299"/>
                  </a:lnTo>
                  <a:lnTo>
                    <a:pt x="1746199" y="2724531"/>
                  </a:lnTo>
                  <a:lnTo>
                    <a:pt x="1755787" y="2704020"/>
                  </a:lnTo>
                  <a:lnTo>
                    <a:pt x="1760448" y="2676982"/>
                  </a:lnTo>
                  <a:lnTo>
                    <a:pt x="1826501" y="378218"/>
                  </a:lnTo>
                  <a:lnTo>
                    <a:pt x="1843112" y="357543"/>
                  </a:lnTo>
                  <a:lnTo>
                    <a:pt x="1942604" y="180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07059" y="3838333"/>
              <a:ext cx="1023619" cy="1977389"/>
            </a:xfrm>
            <a:custGeom>
              <a:avLst/>
              <a:gdLst/>
              <a:ahLst/>
              <a:cxnLst/>
              <a:rect l="l" t="t" r="r" b="b"/>
              <a:pathLst>
                <a:path w="1023620" h="1977389">
                  <a:moveTo>
                    <a:pt x="197532" y="1977153"/>
                  </a:moveTo>
                  <a:lnTo>
                    <a:pt x="0" y="1929981"/>
                  </a:lnTo>
                  <a:lnTo>
                    <a:pt x="217246" y="32718"/>
                  </a:lnTo>
                  <a:lnTo>
                    <a:pt x="217246" y="15373"/>
                  </a:lnTo>
                  <a:lnTo>
                    <a:pt x="592596" y="0"/>
                  </a:lnTo>
                  <a:lnTo>
                    <a:pt x="993838" y="1397160"/>
                  </a:lnTo>
                  <a:lnTo>
                    <a:pt x="1006136" y="1441185"/>
                  </a:lnTo>
                  <a:lnTo>
                    <a:pt x="1023622" y="1547431"/>
                  </a:lnTo>
                  <a:lnTo>
                    <a:pt x="1017180" y="1677156"/>
                  </a:lnTo>
                  <a:lnTo>
                    <a:pt x="957696" y="1791619"/>
                  </a:lnTo>
                  <a:lnTo>
                    <a:pt x="785138" y="1873437"/>
                  </a:lnTo>
                  <a:lnTo>
                    <a:pt x="529808" y="1931344"/>
                  </a:lnTo>
                  <a:lnTo>
                    <a:pt x="298380" y="1965773"/>
                  </a:lnTo>
                  <a:lnTo>
                    <a:pt x="197532" y="1977153"/>
                  </a:lnTo>
                  <a:close/>
                </a:path>
              </a:pathLst>
            </a:custGeom>
            <a:solidFill>
              <a:srgbClr val="26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9039" y="2599376"/>
              <a:ext cx="2306084" cy="6559935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0294441" y="4529354"/>
            <a:ext cx="1343025" cy="608330"/>
          </a:xfrm>
          <a:custGeom>
            <a:avLst/>
            <a:gdLst/>
            <a:ahLst/>
            <a:cxnLst/>
            <a:rect l="l" t="t" r="r" b="b"/>
            <a:pathLst>
              <a:path w="1343025" h="608329">
                <a:moveTo>
                  <a:pt x="751338" y="121307"/>
                </a:moveTo>
                <a:lnTo>
                  <a:pt x="737656" y="116037"/>
                </a:lnTo>
                <a:lnTo>
                  <a:pt x="726971" y="105420"/>
                </a:lnTo>
                <a:lnTo>
                  <a:pt x="719975" y="89656"/>
                </a:lnTo>
                <a:lnTo>
                  <a:pt x="717948" y="82407"/>
                </a:lnTo>
                <a:lnTo>
                  <a:pt x="715205" y="75396"/>
                </a:lnTo>
                <a:lnTo>
                  <a:pt x="713535" y="68147"/>
                </a:lnTo>
                <a:lnTo>
                  <a:pt x="709128" y="31884"/>
                </a:lnTo>
                <a:lnTo>
                  <a:pt x="716830" y="9770"/>
                </a:lnTo>
                <a:lnTo>
                  <a:pt x="738239" y="0"/>
                </a:lnTo>
                <a:lnTo>
                  <a:pt x="774956" y="768"/>
                </a:lnTo>
                <a:lnTo>
                  <a:pt x="825048" y="7434"/>
                </a:lnTo>
                <a:lnTo>
                  <a:pt x="874866" y="15276"/>
                </a:lnTo>
                <a:lnTo>
                  <a:pt x="924420" y="24247"/>
                </a:lnTo>
                <a:lnTo>
                  <a:pt x="973722" y="34296"/>
                </a:lnTo>
                <a:lnTo>
                  <a:pt x="1022784" y="45375"/>
                </a:lnTo>
                <a:lnTo>
                  <a:pt x="1071617" y="57435"/>
                </a:lnTo>
                <a:lnTo>
                  <a:pt x="1120232" y="70425"/>
                </a:lnTo>
                <a:lnTo>
                  <a:pt x="1168642" y="84298"/>
                </a:lnTo>
                <a:lnTo>
                  <a:pt x="1216856" y="99003"/>
                </a:lnTo>
                <a:lnTo>
                  <a:pt x="1264888" y="114492"/>
                </a:lnTo>
                <a:lnTo>
                  <a:pt x="1277750" y="119504"/>
                </a:lnTo>
                <a:lnTo>
                  <a:pt x="783487" y="119504"/>
                </a:lnTo>
                <a:lnTo>
                  <a:pt x="767323" y="121028"/>
                </a:lnTo>
                <a:lnTo>
                  <a:pt x="751338" y="121307"/>
                </a:lnTo>
                <a:close/>
              </a:path>
              <a:path w="1343025" h="608329">
                <a:moveTo>
                  <a:pt x="1332794" y="216225"/>
                </a:moveTo>
                <a:lnTo>
                  <a:pt x="445801" y="216225"/>
                </a:lnTo>
                <a:lnTo>
                  <a:pt x="499287" y="213940"/>
                </a:lnTo>
                <a:lnTo>
                  <a:pt x="552537" y="209445"/>
                </a:lnTo>
                <a:lnTo>
                  <a:pt x="711664" y="190719"/>
                </a:lnTo>
                <a:lnTo>
                  <a:pt x="764759" y="185397"/>
                </a:lnTo>
                <a:lnTo>
                  <a:pt x="859584" y="179333"/>
                </a:lnTo>
                <a:lnTo>
                  <a:pt x="984262" y="168086"/>
                </a:lnTo>
                <a:lnTo>
                  <a:pt x="985335" y="165116"/>
                </a:lnTo>
                <a:lnTo>
                  <a:pt x="985097" y="162264"/>
                </a:lnTo>
                <a:lnTo>
                  <a:pt x="983547" y="159530"/>
                </a:lnTo>
                <a:lnTo>
                  <a:pt x="867992" y="134079"/>
                </a:lnTo>
                <a:lnTo>
                  <a:pt x="814249" y="123050"/>
                </a:lnTo>
                <a:lnTo>
                  <a:pt x="799047" y="120508"/>
                </a:lnTo>
                <a:lnTo>
                  <a:pt x="783487" y="119504"/>
                </a:lnTo>
                <a:lnTo>
                  <a:pt x="1277750" y="119504"/>
                </a:lnTo>
                <a:lnTo>
                  <a:pt x="1291456" y="124844"/>
                </a:lnTo>
                <a:lnTo>
                  <a:pt x="1312489" y="139195"/>
                </a:lnTo>
                <a:lnTo>
                  <a:pt x="1325315" y="160565"/>
                </a:lnTo>
                <a:lnTo>
                  <a:pt x="1004060" y="160600"/>
                </a:lnTo>
                <a:lnTo>
                  <a:pt x="1003344" y="161194"/>
                </a:lnTo>
                <a:lnTo>
                  <a:pt x="1002629" y="161313"/>
                </a:lnTo>
                <a:lnTo>
                  <a:pt x="1001913" y="161669"/>
                </a:lnTo>
                <a:lnTo>
                  <a:pt x="1002152" y="161788"/>
                </a:lnTo>
                <a:lnTo>
                  <a:pt x="1325398" y="161907"/>
                </a:lnTo>
                <a:lnTo>
                  <a:pt x="1327263" y="191972"/>
                </a:lnTo>
                <a:lnTo>
                  <a:pt x="1328269" y="202938"/>
                </a:lnTo>
                <a:lnTo>
                  <a:pt x="1332272" y="214907"/>
                </a:lnTo>
                <a:lnTo>
                  <a:pt x="1332794" y="216225"/>
                </a:lnTo>
                <a:close/>
              </a:path>
              <a:path w="1343025" h="608329">
                <a:moveTo>
                  <a:pt x="1325398" y="161907"/>
                </a:moveTo>
                <a:lnTo>
                  <a:pt x="1002390" y="161907"/>
                </a:lnTo>
                <a:lnTo>
                  <a:pt x="1003583" y="161194"/>
                </a:lnTo>
                <a:lnTo>
                  <a:pt x="1004060" y="160600"/>
                </a:lnTo>
                <a:lnTo>
                  <a:pt x="1325317" y="160600"/>
                </a:lnTo>
                <a:lnTo>
                  <a:pt x="1325398" y="161907"/>
                </a:lnTo>
                <a:close/>
              </a:path>
              <a:path w="1343025" h="608329">
                <a:moveTo>
                  <a:pt x="95020" y="357212"/>
                </a:moveTo>
                <a:lnTo>
                  <a:pt x="32642" y="315030"/>
                </a:lnTo>
                <a:lnTo>
                  <a:pt x="8094" y="282999"/>
                </a:lnTo>
                <a:lnTo>
                  <a:pt x="0" y="259603"/>
                </a:lnTo>
                <a:lnTo>
                  <a:pt x="8011" y="253136"/>
                </a:lnTo>
                <a:lnTo>
                  <a:pt x="24195" y="248418"/>
                </a:lnTo>
                <a:lnTo>
                  <a:pt x="64303" y="242402"/>
                </a:lnTo>
                <a:lnTo>
                  <a:pt x="104712" y="239595"/>
                </a:lnTo>
                <a:lnTo>
                  <a:pt x="145234" y="237456"/>
                </a:lnTo>
                <a:lnTo>
                  <a:pt x="185677" y="233445"/>
                </a:lnTo>
                <a:lnTo>
                  <a:pt x="237119" y="226096"/>
                </a:lnTo>
                <a:lnTo>
                  <a:pt x="288795" y="219660"/>
                </a:lnTo>
                <a:lnTo>
                  <a:pt x="340493" y="215631"/>
                </a:lnTo>
                <a:lnTo>
                  <a:pt x="392002" y="215501"/>
                </a:lnTo>
                <a:lnTo>
                  <a:pt x="445801" y="216225"/>
                </a:lnTo>
                <a:lnTo>
                  <a:pt x="1332794" y="216225"/>
                </a:lnTo>
                <a:lnTo>
                  <a:pt x="1337258" y="227500"/>
                </a:lnTo>
                <a:lnTo>
                  <a:pt x="1341216" y="240337"/>
                </a:lnTo>
                <a:lnTo>
                  <a:pt x="1342640" y="259282"/>
                </a:lnTo>
                <a:lnTo>
                  <a:pt x="1338026" y="273715"/>
                </a:lnTo>
                <a:lnTo>
                  <a:pt x="1328269" y="285006"/>
                </a:lnTo>
                <a:lnTo>
                  <a:pt x="1314263" y="294526"/>
                </a:lnTo>
                <a:lnTo>
                  <a:pt x="1313444" y="295001"/>
                </a:lnTo>
                <a:lnTo>
                  <a:pt x="1002032" y="295001"/>
                </a:lnTo>
                <a:lnTo>
                  <a:pt x="876568" y="305102"/>
                </a:lnTo>
                <a:lnTo>
                  <a:pt x="270975" y="345472"/>
                </a:lnTo>
                <a:lnTo>
                  <a:pt x="222822" y="349512"/>
                </a:lnTo>
                <a:lnTo>
                  <a:pt x="174705" y="354062"/>
                </a:lnTo>
                <a:lnTo>
                  <a:pt x="165622" y="354652"/>
                </a:lnTo>
                <a:lnTo>
                  <a:pt x="156517" y="354864"/>
                </a:lnTo>
                <a:lnTo>
                  <a:pt x="147502" y="355298"/>
                </a:lnTo>
                <a:lnTo>
                  <a:pt x="138687" y="356557"/>
                </a:lnTo>
                <a:lnTo>
                  <a:pt x="95020" y="357212"/>
                </a:lnTo>
                <a:close/>
              </a:path>
              <a:path w="1343025" h="608329">
                <a:moveTo>
                  <a:pt x="838925" y="608262"/>
                </a:moveTo>
                <a:lnTo>
                  <a:pt x="833810" y="605457"/>
                </a:lnTo>
                <a:lnTo>
                  <a:pt x="829220" y="600167"/>
                </a:lnTo>
                <a:lnTo>
                  <a:pt x="808271" y="562909"/>
                </a:lnTo>
                <a:lnTo>
                  <a:pt x="796781" y="519568"/>
                </a:lnTo>
                <a:lnTo>
                  <a:pt x="802822" y="474400"/>
                </a:lnTo>
                <a:lnTo>
                  <a:pt x="834468" y="431660"/>
                </a:lnTo>
                <a:lnTo>
                  <a:pt x="895993" y="378987"/>
                </a:lnTo>
                <a:lnTo>
                  <a:pt x="927498" y="353586"/>
                </a:lnTo>
                <a:lnTo>
                  <a:pt x="960290" y="329701"/>
                </a:lnTo>
                <a:lnTo>
                  <a:pt x="970653" y="323259"/>
                </a:lnTo>
                <a:lnTo>
                  <a:pt x="981474" y="316406"/>
                </a:lnTo>
                <a:lnTo>
                  <a:pt x="992139" y="307525"/>
                </a:lnTo>
                <a:lnTo>
                  <a:pt x="1002032" y="295001"/>
                </a:lnTo>
                <a:lnTo>
                  <a:pt x="1313444" y="295001"/>
                </a:lnTo>
                <a:lnTo>
                  <a:pt x="1256083" y="328616"/>
                </a:lnTo>
                <a:lnTo>
                  <a:pt x="1151796" y="391148"/>
                </a:lnTo>
                <a:lnTo>
                  <a:pt x="1109521" y="416950"/>
                </a:lnTo>
                <a:lnTo>
                  <a:pt x="1067484" y="443120"/>
                </a:lnTo>
                <a:lnTo>
                  <a:pt x="1025764" y="469781"/>
                </a:lnTo>
                <a:lnTo>
                  <a:pt x="984441" y="497054"/>
                </a:lnTo>
                <a:lnTo>
                  <a:pt x="918488" y="542038"/>
                </a:lnTo>
                <a:lnTo>
                  <a:pt x="870470" y="578840"/>
                </a:lnTo>
                <a:lnTo>
                  <a:pt x="850330" y="601830"/>
                </a:lnTo>
                <a:lnTo>
                  <a:pt x="844465" y="607436"/>
                </a:lnTo>
                <a:lnTo>
                  <a:pt x="838925" y="6082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39983" y="4710741"/>
            <a:ext cx="1343025" cy="608330"/>
          </a:xfrm>
          <a:custGeom>
            <a:avLst/>
            <a:gdLst/>
            <a:ahLst/>
            <a:cxnLst/>
            <a:rect l="l" t="t" r="r" b="b"/>
            <a:pathLst>
              <a:path w="1343025" h="608329">
                <a:moveTo>
                  <a:pt x="591302" y="486955"/>
                </a:moveTo>
                <a:lnTo>
                  <a:pt x="604983" y="492225"/>
                </a:lnTo>
                <a:lnTo>
                  <a:pt x="615669" y="502842"/>
                </a:lnTo>
                <a:lnTo>
                  <a:pt x="622664" y="518606"/>
                </a:lnTo>
                <a:lnTo>
                  <a:pt x="624692" y="525855"/>
                </a:lnTo>
                <a:lnTo>
                  <a:pt x="627435" y="532866"/>
                </a:lnTo>
                <a:lnTo>
                  <a:pt x="629104" y="540115"/>
                </a:lnTo>
                <a:lnTo>
                  <a:pt x="633511" y="576378"/>
                </a:lnTo>
                <a:lnTo>
                  <a:pt x="625810" y="598492"/>
                </a:lnTo>
                <a:lnTo>
                  <a:pt x="604400" y="608262"/>
                </a:lnTo>
                <a:lnTo>
                  <a:pt x="567684" y="607494"/>
                </a:lnTo>
                <a:lnTo>
                  <a:pt x="517592" y="600828"/>
                </a:lnTo>
                <a:lnTo>
                  <a:pt x="467774" y="592985"/>
                </a:lnTo>
                <a:lnTo>
                  <a:pt x="418220" y="584015"/>
                </a:lnTo>
                <a:lnTo>
                  <a:pt x="368917" y="573965"/>
                </a:lnTo>
                <a:lnTo>
                  <a:pt x="319855" y="562886"/>
                </a:lnTo>
                <a:lnTo>
                  <a:pt x="271022" y="550827"/>
                </a:lnTo>
                <a:lnTo>
                  <a:pt x="222407" y="537836"/>
                </a:lnTo>
                <a:lnTo>
                  <a:pt x="173998" y="523964"/>
                </a:lnTo>
                <a:lnTo>
                  <a:pt x="125783" y="509258"/>
                </a:lnTo>
                <a:lnTo>
                  <a:pt x="77752" y="493769"/>
                </a:lnTo>
                <a:lnTo>
                  <a:pt x="64889" y="488758"/>
                </a:lnTo>
                <a:lnTo>
                  <a:pt x="559153" y="488758"/>
                </a:lnTo>
                <a:lnTo>
                  <a:pt x="575317" y="487234"/>
                </a:lnTo>
                <a:lnTo>
                  <a:pt x="591302" y="486955"/>
                </a:lnTo>
                <a:close/>
              </a:path>
              <a:path w="1343025" h="608329">
                <a:moveTo>
                  <a:pt x="9846" y="392037"/>
                </a:moveTo>
                <a:lnTo>
                  <a:pt x="896839" y="392037"/>
                </a:lnTo>
                <a:lnTo>
                  <a:pt x="843353" y="394322"/>
                </a:lnTo>
                <a:lnTo>
                  <a:pt x="790102" y="398816"/>
                </a:lnTo>
                <a:lnTo>
                  <a:pt x="630975" y="417543"/>
                </a:lnTo>
                <a:lnTo>
                  <a:pt x="577881" y="422864"/>
                </a:lnTo>
                <a:lnTo>
                  <a:pt x="483056" y="428929"/>
                </a:lnTo>
                <a:lnTo>
                  <a:pt x="358377" y="440175"/>
                </a:lnTo>
                <a:lnTo>
                  <a:pt x="357304" y="443146"/>
                </a:lnTo>
                <a:lnTo>
                  <a:pt x="357543" y="445998"/>
                </a:lnTo>
                <a:lnTo>
                  <a:pt x="359093" y="448731"/>
                </a:lnTo>
                <a:lnTo>
                  <a:pt x="474648" y="474182"/>
                </a:lnTo>
                <a:lnTo>
                  <a:pt x="528390" y="485212"/>
                </a:lnTo>
                <a:lnTo>
                  <a:pt x="543593" y="487754"/>
                </a:lnTo>
                <a:lnTo>
                  <a:pt x="559153" y="488758"/>
                </a:lnTo>
                <a:lnTo>
                  <a:pt x="64889" y="488758"/>
                </a:lnTo>
                <a:lnTo>
                  <a:pt x="51184" y="483418"/>
                </a:lnTo>
                <a:lnTo>
                  <a:pt x="30151" y="469067"/>
                </a:lnTo>
                <a:lnTo>
                  <a:pt x="17324" y="447697"/>
                </a:lnTo>
                <a:lnTo>
                  <a:pt x="338580" y="447662"/>
                </a:lnTo>
                <a:lnTo>
                  <a:pt x="339295" y="447068"/>
                </a:lnTo>
                <a:lnTo>
                  <a:pt x="340011" y="446949"/>
                </a:lnTo>
                <a:lnTo>
                  <a:pt x="340726" y="446592"/>
                </a:lnTo>
                <a:lnTo>
                  <a:pt x="340488" y="446474"/>
                </a:lnTo>
                <a:lnTo>
                  <a:pt x="17241" y="446355"/>
                </a:lnTo>
                <a:lnTo>
                  <a:pt x="15377" y="416290"/>
                </a:lnTo>
                <a:lnTo>
                  <a:pt x="14371" y="405324"/>
                </a:lnTo>
                <a:lnTo>
                  <a:pt x="10368" y="393355"/>
                </a:lnTo>
                <a:lnTo>
                  <a:pt x="9846" y="392037"/>
                </a:lnTo>
                <a:close/>
              </a:path>
              <a:path w="1343025" h="608329">
                <a:moveTo>
                  <a:pt x="17241" y="446355"/>
                </a:moveTo>
                <a:lnTo>
                  <a:pt x="340249" y="446355"/>
                </a:lnTo>
                <a:lnTo>
                  <a:pt x="339057" y="447068"/>
                </a:lnTo>
                <a:lnTo>
                  <a:pt x="338580" y="447662"/>
                </a:lnTo>
                <a:lnTo>
                  <a:pt x="17322" y="447662"/>
                </a:lnTo>
                <a:lnTo>
                  <a:pt x="17241" y="446355"/>
                </a:lnTo>
                <a:close/>
              </a:path>
              <a:path w="1343025" h="608329">
                <a:moveTo>
                  <a:pt x="1247619" y="251049"/>
                </a:moveTo>
                <a:lnTo>
                  <a:pt x="1309997" y="293232"/>
                </a:lnTo>
                <a:lnTo>
                  <a:pt x="1334545" y="325263"/>
                </a:lnTo>
                <a:lnTo>
                  <a:pt x="1342640" y="348658"/>
                </a:lnTo>
                <a:lnTo>
                  <a:pt x="1334629" y="355126"/>
                </a:lnTo>
                <a:lnTo>
                  <a:pt x="1318444" y="359844"/>
                </a:lnTo>
                <a:lnTo>
                  <a:pt x="1278337" y="365860"/>
                </a:lnTo>
                <a:lnTo>
                  <a:pt x="1237927" y="368667"/>
                </a:lnTo>
                <a:lnTo>
                  <a:pt x="1197406" y="370806"/>
                </a:lnTo>
                <a:lnTo>
                  <a:pt x="1156962" y="374817"/>
                </a:lnTo>
                <a:lnTo>
                  <a:pt x="1105521" y="382166"/>
                </a:lnTo>
                <a:lnTo>
                  <a:pt x="1053845" y="388601"/>
                </a:lnTo>
                <a:lnTo>
                  <a:pt x="1002146" y="392631"/>
                </a:lnTo>
                <a:lnTo>
                  <a:pt x="950637" y="392761"/>
                </a:lnTo>
                <a:lnTo>
                  <a:pt x="896839" y="392037"/>
                </a:lnTo>
                <a:lnTo>
                  <a:pt x="9846" y="392037"/>
                </a:lnTo>
                <a:lnTo>
                  <a:pt x="5381" y="380762"/>
                </a:lnTo>
                <a:lnTo>
                  <a:pt x="1423" y="367924"/>
                </a:lnTo>
                <a:lnTo>
                  <a:pt x="0" y="348980"/>
                </a:lnTo>
                <a:lnTo>
                  <a:pt x="4614" y="334547"/>
                </a:lnTo>
                <a:lnTo>
                  <a:pt x="14371" y="323256"/>
                </a:lnTo>
                <a:lnTo>
                  <a:pt x="28377" y="313736"/>
                </a:lnTo>
                <a:lnTo>
                  <a:pt x="29195" y="313261"/>
                </a:lnTo>
                <a:lnTo>
                  <a:pt x="340607" y="313261"/>
                </a:lnTo>
                <a:lnTo>
                  <a:pt x="466072" y="303160"/>
                </a:lnTo>
                <a:lnTo>
                  <a:pt x="1071664" y="262790"/>
                </a:lnTo>
                <a:lnTo>
                  <a:pt x="1119817" y="258750"/>
                </a:lnTo>
                <a:lnTo>
                  <a:pt x="1167935" y="254200"/>
                </a:lnTo>
                <a:lnTo>
                  <a:pt x="1177017" y="253610"/>
                </a:lnTo>
                <a:lnTo>
                  <a:pt x="1186122" y="253398"/>
                </a:lnTo>
                <a:lnTo>
                  <a:pt x="1195138" y="252964"/>
                </a:lnTo>
                <a:lnTo>
                  <a:pt x="1203952" y="251705"/>
                </a:lnTo>
                <a:lnTo>
                  <a:pt x="1247619" y="251049"/>
                </a:lnTo>
                <a:close/>
              </a:path>
              <a:path w="1343025" h="608329">
                <a:moveTo>
                  <a:pt x="503714" y="0"/>
                </a:moveTo>
                <a:lnTo>
                  <a:pt x="508830" y="2805"/>
                </a:lnTo>
                <a:lnTo>
                  <a:pt x="513419" y="8095"/>
                </a:lnTo>
                <a:lnTo>
                  <a:pt x="534369" y="45353"/>
                </a:lnTo>
                <a:lnTo>
                  <a:pt x="545859" y="88694"/>
                </a:lnTo>
                <a:lnTo>
                  <a:pt x="539817" y="133862"/>
                </a:lnTo>
                <a:lnTo>
                  <a:pt x="508172" y="176602"/>
                </a:lnTo>
                <a:lnTo>
                  <a:pt x="446647" y="229275"/>
                </a:lnTo>
                <a:lnTo>
                  <a:pt x="415141" y="254676"/>
                </a:lnTo>
                <a:lnTo>
                  <a:pt x="382349" y="278561"/>
                </a:lnTo>
                <a:lnTo>
                  <a:pt x="371986" y="285002"/>
                </a:lnTo>
                <a:lnTo>
                  <a:pt x="361165" y="291856"/>
                </a:lnTo>
                <a:lnTo>
                  <a:pt x="350500" y="300737"/>
                </a:lnTo>
                <a:lnTo>
                  <a:pt x="340607" y="313261"/>
                </a:lnTo>
                <a:lnTo>
                  <a:pt x="29195" y="313261"/>
                </a:lnTo>
                <a:lnTo>
                  <a:pt x="86557" y="279646"/>
                </a:lnTo>
                <a:lnTo>
                  <a:pt x="190844" y="217113"/>
                </a:lnTo>
                <a:lnTo>
                  <a:pt x="233118" y="191311"/>
                </a:lnTo>
                <a:lnTo>
                  <a:pt x="275155" y="165142"/>
                </a:lnTo>
                <a:lnTo>
                  <a:pt x="316875" y="138481"/>
                </a:lnTo>
                <a:lnTo>
                  <a:pt x="358198" y="111208"/>
                </a:lnTo>
                <a:lnTo>
                  <a:pt x="424151" y="66223"/>
                </a:lnTo>
                <a:lnTo>
                  <a:pt x="472169" y="29422"/>
                </a:lnTo>
                <a:lnTo>
                  <a:pt x="492310" y="6431"/>
                </a:lnTo>
                <a:lnTo>
                  <a:pt x="498174" y="826"/>
                </a:lnTo>
                <a:lnTo>
                  <a:pt x="503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94635" y="860492"/>
            <a:ext cx="64992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9" dirty="0">
                <a:latin typeface="Times New Roman"/>
                <a:cs typeface="Times New Roman"/>
              </a:rPr>
              <a:t>Поколение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200" dirty="0">
                <a:latin typeface="Times New Roman"/>
                <a:cs typeface="Times New Roman"/>
              </a:rPr>
              <a:t>Z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0606" y="2902374"/>
            <a:ext cx="95250" cy="952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04932" y="2584855"/>
            <a:ext cx="435038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3000" spc="175" dirty="0">
                <a:solidFill>
                  <a:srgbClr val="FFFFFF"/>
                </a:solidFill>
                <a:latin typeface="Calibri"/>
                <a:cs typeface="Calibri"/>
              </a:rPr>
              <a:t>Ностальгируют </a:t>
            </a:r>
            <a:r>
              <a:rPr sz="3000" spc="14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30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Calibri"/>
                <a:cs typeface="Calibri"/>
              </a:rPr>
              <a:t>прошлому,</a:t>
            </a:r>
            <a:r>
              <a:rPr sz="3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2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3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95" dirty="0">
                <a:solidFill>
                  <a:srgbClr val="FFFFFF"/>
                </a:solidFill>
                <a:latin typeface="Calibri"/>
                <a:cs typeface="Calibri"/>
              </a:rPr>
              <a:t>котором</a:t>
            </a:r>
            <a:r>
              <a:rPr sz="3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60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3000" spc="-6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05" dirty="0">
                <a:solidFill>
                  <a:srgbClr val="FFFFFF"/>
                </a:solidFill>
                <a:latin typeface="Calibri"/>
                <a:cs typeface="Calibri"/>
              </a:rPr>
              <a:t>жили;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0606" y="4997874"/>
            <a:ext cx="95250" cy="952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404932" y="4680355"/>
            <a:ext cx="421513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3000" spc="300" dirty="0">
                <a:solidFill>
                  <a:srgbClr val="FFFFFF"/>
                </a:solidFill>
                <a:latin typeface="Calibri"/>
                <a:cs typeface="Calibri"/>
              </a:rPr>
              <a:t>Они</a:t>
            </a:r>
            <a:r>
              <a:rPr sz="3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60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30" dirty="0">
                <a:solidFill>
                  <a:srgbClr val="FFFFFF"/>
                </a:solidFill>
                <a:latin typeface="Calibri"/>
                <a:cs typeface="Calibri"/>
              </a:rPr>
              <a:t>сковывают</a:t>
            </a:r>
            <a:r>
              <a:rPr sz="3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65" dirty="0">
                <a:solidFill>
                  <a:srgbClr val="FFFFFF"/>
                </a:solidFill>
                <a:latin typeface="Calibri"/>
                <a:cs typeface="Calibri"/>
              </a:rPr>
              <a:t>себя </a:t>
            </a:r>
            <a:r>
              <a:rPr sz="3000" spc="-6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65" dirty="0">
                <a:solidFill>
                  <a:srgbClr val="FFFFFF"/>
                </a:solidFill>
                <a:latin typeface="Calibri"/>
                <a:cs typeface="Calibri"/>
              </a:rPr>
              <a:t>рамками;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0606" y="6569499"/>
            <a:ext cx="95250" cy="9524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404932" y="6251980"/>
            <a:ext cx="4148454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3000" spc="29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3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FFFFFF"/>
                </a:solidFill>
                <a:latin typeface="Calibri"/>
                <a:cs typeface="Calibri"/>
              </a:rPr>
              <a:t>склонны</a:t>
            </a:r>
            <a:r>
              <a:rPr sz="3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14" dirty="0">
                <a:solidFill>
                  <a:srgbClr val="FFFFFF"/>
                </a:solidFill>
                <a:latin typeface="Calibri"/>
                <a:cs typeface="Calibri"/>
              </a:rPr>
              <a:t>смотреть</a:t>
            </a:r>
            <a:r>
              <a:rPr sz="3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2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3000" spc="-6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25" dirty="0">
                <a:solidFill>
                  <a:srgbClr val="FFFFFF"/>
                </a:solidFill>
                <a:latin typeface="Calibri"/>
                <a:cs typeface="Calibri"/>
              </a:rPr>
              <a:t>будущее </a:t>
            </a:r>
            <a:r>
              <a:rPr sz="3000" spc="165" dirty="0">
                <a:solidFill>
                  <a:srgbClr val="FFFFFF"/>
                </a:solidFill>
                <a:latin typeface="Calibri"/>
                <a:cs typeface="Calibri"/>
              </a:rPr>
              <a:t>с излишним </a:t>
            </a:r>
            <a:r>
              <a:rPr sz="30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05" dirty="0">
                <a:solidFill>
                  <a:srgbClr val="FFFFFF"/>
                </a:solidFill>
                <a:latin typeface="Calibri"/>
                <a:cs typeface="Calibri"/>
              </a:rPr>
              <a:t>оптимизмом;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0606" y="8664999"/>
            <a:ext cx="95250" cy="9524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404932" y="8347480"/>
            <a:ext cx="438658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3000" spc="80" dirty="0">
                <a:solidFill>
                  <a:srgbClr val="FFFFFF"/>
                </a:solidFill>
                <a:latin typeface="Calibri"/>
                <a:cs typeface="Calibri"/>
              </a:rPr>
              <a:t>Более </a:t>
            </a:r>
            <a:r>
              <a:rPr sz="3000" spc="105" dirty="0">
                <a:solidFill>
                  <a:srgbClr val="FFFFFF"/>
                </a:solidFill>
                <a:latin typeface="Calibri"/>
                <a:cs typeface="Calibri"/>
              </a:rPr>
              <a:t>подвержены </a:t>
            </a:r>
            <a:r>
              <a:rPr sz="30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20" dirty="0">
                <a:solidFill>
                  <a:srgbClr val="FFFFFF"/>
                </a:solidFill>
                <a:latin typeface="Calibri"/>
                <a:cs typeface="Calibri"/>
              </a:rPr>
              <a:t>ментальным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40" dirty="0">
                <a:solidFill>
                  <a:srgbClr val="FFFFFF"/>
                </a:solidFill>
                <a:latin typeface="Calibri"/>
                <a:cs typeface="Calibri"/>
              </a:rPr>
              <a:t>проблемам.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55668" y="2840360"/>
            <a:ext cx="95250" cy="9524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1899994" y="2589631"/>
            <a:ext cx="5292725" cy="8731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635"/>
              </a:spcBef>
            </a:pPr>
            <a:r>
              <a:rPr sz="3000" spc="160" dirty="0">
                <a:solidFill>
                  <a:srgbClr val="FFFFFF"/>
                </a:solidFill>
                <a:latin typeface="Calibri"/>
                <a:cs typeface="Calibri"/>
              </a:rPr>
              <a:t>Считают,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FFFFFF"/>
                </a:solidFill>
                <a:latin typeface="Calibri"/>
                <a:cs typeface="Calibri"/>
              </a:rPr>
              <a:t>что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85" dirty="0">
                <a:solidFill>
                  <a:srgbClr val="FFFFFF"/>
                </a:solidFill>
                <a:latin typeface="Calibri"/>
                <a:cs typeface="Calibri"/>
              </a:rPr>
              <a:t>добиться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75" dirty="0">
                <a:solidFill>
                  <a:srgbClr val="FFFFFF"/>
                </a:solidFill>
                <a:latin typeface="Calibri"/>
                <a:cs typeface="Calibri"/>
              </a:rPr>
              <a:t>успеха </a:t>
            </a:r>
            <a:r>
              <a:rPr sz="3000" spc="-6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Calibri"/>
                <a:cs typeface="Calibri"/>
              </a:rPr>
              <a:t>может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00" dirty="0">
                <a:solidFill>
                  <a:srgbClr val="FFFFFF"/>
                </a:solidFill>
                <a:latin typeface="Calibri"/>
                <a:cs typeface="Calibri"/>
              </a:rPr>
              <a:t>абсолютно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00" dirty="0">
                <a:solidFill>
                  <a:srgbClr val="FFFFFF"/>
                </a:solidFill>
                <a:latin typeface="Calibri"/>
                <a:cs typeface="Calibri"/>
              </a:rPr>
              <a:t>каждый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55668" y="4011935"/>
            <a:ext cx="95250" cy="9524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1899994" y="3761206"/>
            <a:ext cx="4229100" cy="8731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635"/>
              </a:spcBef>
              <a:tabLst>
                <a:tab pos="4017010" algn="l"/>
              </a:tabLst>
            </a:pPr>
            <a:r>
              <a:rPr sz="3000" spc="49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3000" spc="16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3000" spc="18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3000" spc="9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3000" spc="265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3000" spc="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3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6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3000" spc="25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3000" spc="-1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3000" spc="9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3000" spc="18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3000" spc="16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3000" spc="1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000" spc="80" dirty="0">
                <a:solidFill>
                  <a:srgbClr val="FFFFFF"/>
                </a:solidFill>
                <a:latin typeface="Calibri"/>
                <a:cs typeface="Calibri"/>
              </a:rPr>
              <a:t>в  </a:t>
            </a:r>
            <a:r>
              <a:rPr sz="3000" spc="204" dirty="0">
                <a:solidFill>
                  <a:srgbClr val="FFFFFF"/>
                </a:solidFill>
                <a:latin typeface="Calibri"/>
                <a:cs typeface="Calibri"/>
              </a:rPr>
              <a:t>ситуации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65" dirty="0">
                <a:solidFill>
                  <a:srgbClr val="FFFFFF"/>
                </a:solidFill>
                <a:latin typeface="Calibri"/>
                <a:cs typeface="Calibri"/>
              </a:rPr>
              <a:t>выбора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55668" y="5183510"/>
            <a:ext cx="95250" cy="9524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1899994" y="4932781"/>
            <a:ext cx="5247640" cy="8731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635"/>
              </a:spcBef>
            </a:pPr>
            <a:r>
              <a:rPr sz="3000" b="1" spc="215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3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боятся</a:t>
            </a:r>
            <a:r>
              <a:rPr sz="3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повторять</a:t>
            </a:r>
            <a:r>
              <a:rPr sz="3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друг</a:t>
            </a:r>
            <a:r>
              <a:rPr sz="3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за </a:t>
            </a:r>
            <a:r>
              <a:rPr sz="3000" b="1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другом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55668" y="6355085"/>
            <a:ext cx="95250" cy="9524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1899994" y="6104356"/>
            <a:ext cx="3848100" cy="8731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635"/>
              </a:spcBef>
            </a:pPr>
            <a:r>
              <a:rPr sz="300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Могут</a:t>
            </a:r>
            <a:r>
              <a:rPr sz="3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общаться</a:t>
            </a:r>
            <a:r>
              <a:rPr sz="3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при </a:t>
            </a:r>
            <a:r>
              <a:rPr sz="3000" b="1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помощи</a:t>
            </a:r>
            <a:r>
              <a:rPr sz="3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гиперязыка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564</Words>
  <Application>Microsoft Office PowerPoint</Application>
  <PresentationFormat>Произвольный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Поколения в  России</vt:lpstr>
      <vt:lpstr>ПРЕДЛАГАЕМ ВАМ НЕСКОЛЬКО ЗАДАНИЙ,  КОТОРЫЕ «ЗУМЕРЫ» ОТГАДЫВАЮТ ЗА 8 СЕКУНД!</vt:lpstr>
      <vt:lpstr>Презентация PowerPoint</vt:lpstr>
      <vt:lpstr>ОДТЧПШСВДД</vt:lpstr>
      <vt:lpstr>Киберсоциализация процесс развития личности в  условиях информационного  общества</vt:lpstr>
      <vt:lpstr>Поколение Z</vt:lpstr>
      <vt:lpstr>Клиповое мышление</vt:lpstr>
      <vt:lpstr>Поколение Z</vt:lpstr>
      <vt:lpstr>Поколение α Они не могут долго  концентрироваться на чем-то  одном</vt:lpstr>
      <vt:lpstr>ОБЩИЕ ТЕНДЕНЦИИ  ДЛЯ НОВОЙ АУДИТОРИИ</vt:lpstr>
      <vt:lpstr>БАЗОВЫЕ НАВЫКИ ДЛЯ  ВЗАИМОДЕЙСТВИЯ В ЦИФРОВОЙ  СРЕДЕ С НОВЫМИ ПОКОЛЕНИЯМИ</vt:lpstr>
      <vt:lpstr>ЦИФРОВОЙ СЛЕД</vt:lpstr>
      <vt:lpstr>ЦИФРОВОЙ СЛЕД</vt:lpstr>
      <vt:lpstr>Виды кибербуллинга</vt:lpstr>
      <vt:lpstr>Виды кибербуллинга</vt:lpstr>
      <vt:lpstr>Юридическая ответственность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Анастасия Кириллова</dc:title>
  <dc:creator>Анастасия Комель</dc:creator>
  <cp:keywords>DAFTDi4gUoM,BACak6exVuo</cp:keywords>
  <cp:lastModifiedBy>1</cp:lastModifiedBy>
  <cp:revision>2</cp:revision>
  <dcterms:created xsi:type="dcterms:W3CDTF">2023-01-10T09:42:01Z</dcterms:created>
  <dcterms:modified xsi:type="dcterms:W3CDTF">2023-01-12T04:44:54Z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2022-12-12T00:00:00Z</vt:filetime>
  </property>
  <property fmtid="{D5CDD505-2E9C-101B-9397-08002B2CF9AE}" pid="3" name="Creator">
    <vt:lpwstr>Canva</vt:lpwstr>
  </property>
  <property fmtid="{D5CDD505-2E9C-101B-9397-08002B2CF9AE}" pid="4" name="LastSaved">
    <vt:filetime>2022-12-12T00:00:00Z</vt:filetime>
  </property>
</Properties>
</file>